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4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052" r:id="rId5"/>
    <p:sldMasterId id="2147484100" r:id="rId6"/>
    <p:sldMasterId id="2147484148" r:id="rId7"/>
    <p:sldMasterId id="2147484196" r:id="rId8"/>
  </p:sldMasterIdLst>
  <p:notesMasterIdLst>
    <p:notesMasterId r:id="rId23"/>
  </p:notesMasterIdLst>
  <p:sldIdLst>
    <p:sldId id="279" r:id="rId9"/>
    <p:sldId id="286" r:id="rId10"/>
    <p:sldId id="266" r:id="rId11"/>
    <p:sldId id="322" r:id="rId12"/>
    <p:sldId id="284" r:id="rId13"/>
    <p:sldId id="276" r:id="rId14"/>
    <p:sldId id="288" r:id="rId15"/>
    <p:sldId id="257" r:id="rId16"/>
    <p:sldId id="357" r:id="rId17"/>
    <p:sldId id="355" r:id="rId18"/>
    <p:sldId id="347" r:id="rId19"/>
    <p:sldId id="348" r:id="rId20"/>
    <p:sldId id="352" r:id="rId21"/>
    <p:sldId id="353" r:id="rId22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D2B03A0-0396-A149-A315-82E99C195EDB}">
          <p14:sldIdLst>
            <p14:sldId id="279"/>
            <p14:sldId id="286"/>
            <p14:sldId id="266"/>
            <p14:sldId id="322"/>
            <p14:sldId id="284"/>
            <p14:sldId id="276"/>
            <p14:sldId id="288"/>
            <p14:sldId id="257"/>
            <p14:sldId id="357"/>
            <p14:sldId id="355"/>
            <p14:sldId id="347"/>
            <p14:sldId id="348"/>
            <p14:sldId id="352"/>
            <p14:sldId id="353"/>
          </p14:sldIdLst>
        </p14:section>
        <p14:section name="Manual" id="{74E0B85C-74DE-A34F-8017-7BE3D7C6FC9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5" autoAdjust="0"/>
    <p:restoredTop sz="58226" autoAdjust="0"/>
  </p:normalViewPr>
  <p:slideViewPr>
    <p:cSldViewPr snapToGrid="0" snapToObjects="1">
      <p:cViewPr varScale="1">
        <p:scale>
          <a:sx n="46" d="100"/>
          <a:sy n="46" d="100"/>
        </p:scale>
        <p:origin x="1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400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96AA855-15AE-BB40-BF8C-E23074551711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215F351-0013-9742-986E-7387D07E71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24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5376" lvl="1"/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5F351-0013-9742-986E-7387D07E71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25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93F3C-9C0D-46AB-A07B-91400E26092C}" type="datetime1">
              <a:rPr lang="nb-NO" smtClean="0"/>
              <a:t>04.05.2023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1008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93F3C-9C0D-46AB-A07B-91400E26092C}" type="datetime1">
              <a:rPr lang="nb-NO" smtClean="0"/>
              <a:t>04.05.2023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4386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93F3C-9C0D-46AB-A07B-91400E26092C}" type="datetime1">
              <a:rPr lang="nb-NO" smtClean="0"/>
              <a:t>04.05.2023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418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93F3C-9C0D-46AB-A07B-91400E26092C}" type="datetime1">
              <a:rPr lang="nb-NO" smtClean="0"/>
              <a:t>04.05.2023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743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5F351-0013-9742-986E-7387D07E71F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4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5F351-0013-9742-986E-7387D07E71F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1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779150" y="9430307"/>
            <a:ext cx="2889938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99" tIns="45299" rIns="90599" bIns="45299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-48" charset="-128"/>
              </a:defRPr>
            </a:lvl9pPr>
          </a:lstStyle>
          <a:p>
            <a:pPr algn="r"/>
            <a:fld id="{FB03A9C5-2E1D-4A05-A256-F496D533ECB5}" type="slidenum">
              <a:rPr lang="nb-NO" altLang="nb-NO" sz="1200"/>
              <a:pPr algn="r"/>
              <a:t>4</a:t>
            </a:fld>
            <a:endParaRPr lang="nb-NO" altLang="nb-NO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n-NO" altLang="nb-NO"/>
          </a:p>
        </p:txBody>
      </p:sp>
    </p:spTree>
    <p:extLst>
      <p:ext uri="{BB962C8B-B14F-4D97-AF65-F5344CB8AC3E}">
        <p14:creationId xmlns:p14="http://schemas.microsoft.com/office/powerpoint/2010/main" val="3153337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Runar og Kjersti from Nofima lead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.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contact</a:t>
            </a:r>
            <a:r>
              <a:rPr lang="nb-NO" dirty="0"/>
              <a:t> </a:t>
            </a:r>
            <a:r>
              <a:rPr lang="nb-NO" dirty="0" err="1"/>
              <a:t>them</a:t>
            </a:r>
            <a:r>
              <a:rPr lang="nb-NO" dirty="0"/>
              <a:t> </a:t>
            </a:r>
            <a:r>
              <a:rPr lang="nb-NO" dirty="0" err="1"/>
              <a:t>if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want</a:t>
            </a:r>
            <a:r>
              <a:rPr lang="nb-NO" dirty="0"/>
              <a:t> to </a:t>
            </a:r>
            <a:r>
              <a:rPr lang="nb-NO" dirty="0" err="1"/>
              <a:t>know</a:t>
            </a:r>
            <a:r>
              <a:rPr lang="nb-NO" dirty="0"/>
              <a:t> more </a:t>
            </a:r>
            <a:r>
              <a:rPr lang="nb-NO" dirty="0" err="1"/>
              <a:t>about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natural</a:t>
            </a:r>
            <a:r>
              <a:rPr lang="nb-NO" dirty="0"/>
              <a:t> science part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project</a:t>
            </a:r>
            <a:r>
              <a:rPr lang="nb-NO" dirty="0"/>
              <a:t> ;)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5F351-0013-9742-986E-7387D07E71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33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5F351-0013-9742-986E-7387D07E71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40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5136C-E803-4865-ABE7-87D93593C1F9}" type="slidenum">
              <a:rPr lang="en-GB"/>
              <a:pPr/>
              <a:t>8</a:t>
            </a:fld>
            <a:endParaRPr lang="en-GB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will see BBA is exchanged with CESAM</a:t>
            </a:r>
          </a:p>
          <a:p>
            <a:endParaRPr lang="en-US" dirty="0"/>
          </a:p>
          <a:p>
            <a:r>
              <a:rPr lang="en-US" dirty="0"/>
              <a:t>Market-driven concepts is the wp to guide commercial efforts</a:t>
            </a:r>
          </a:p>
          <a:p>
            <a:r>
              <a:rPr lang="en-US" dirty="0"/>
              <a:t>Does not mean we cannot start work on other wp’s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25136C-E803-4865-ABE7-87D93593C1F9}" type="slidenum">
              <a:rPr lang="en-GB"/>
              <a:pPr/>
              <a:t>9</a:t>
            </a:fld>
            <a:endParaRPr lang="en-GB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on a more traditional supply chain kind of structure</a:t>
            </a:r>
          </a:p>
        </p:txBody>
      </p:sp>
    </p:spTree>
    <p:extLst>
      <p:ext uri="{BB962C8B-B14F-4D97-AF65-F5344CB8AC3E}">
        <p14:creationId xmlns:p14="http://schemas.microsoft.com/office/powerpoint/2010/main" val="2477542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993F3C-9C0D-46AB-A07B-91400E26092C}" type="datetime1">
              <a:rPr lang="nb-NO" smtClean="0"/>
              <a:t>04.05.2023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782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tx2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6168" y="4979501"/>
            <a:ext cx="1989632" cy="5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955502"/>
            <a:ext cx="11426825" cy="3091283"/>
          </a:xfrm>
        </p:spPr>
        <p:txBody>
          <a:bodyPr tIns="46800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the icon to insert graph, table or image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 baseline="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11134885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982636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100000">
              <a:schemeClr val="tx2">
                <a:lumMod val="75000"/>
              </a:schemeClr>
            </a:gs>
            <a:gs pos="52000">
              <a:schemeClr val="tx2"/>
            </a:gs>
            <a:gs pos="7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793303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382623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005609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203400" indent="0">
              <a:buNone/>
              <a:defRPr sz="3200" b="1" baseline="0"/>
            </a:lvl2pPr>
            <a:lvl3pPr marL="563400" indent="0">
              <a:buNone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5CADFB8-1CB9-0849-BB19-D6F0E56E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6973490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320924" y="1218925"/>
            <a:ext cx="7559675" cy="3877382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Calibri-Bold" charset="0"/>
              <a:buChar char="•"/>
              <a:defRPr sz="3200" b="1"/>
            </a:lvl1pPr>
            <a:lvl2pPr marL="660600" indent="-457200">
              <a:buClr>
                <a:schemeClr val="accent1"/>
              </a:buClr>
              <a:buFont typeface="Calibri-Bold" charset="0"/>
              <a:buChar char="•"/>
              <a:defRPr sz="3200" b="1" baseline="0"/>
            </a:lvl2pPr>
            <a:lvl3pPr marL="1020600" indent="-457200">
              <a:buClr>
                <a:schemeClr val="accent1"/>
              </a:buClr>
              <a:buFont typeface=".AppleSystemUIFont" charset="-120"/>
              <a:buChar char="•"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A76610D-F28B-E947-A3A6-18FEA335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183160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955502"/>
            <a:ext cx="11426825" cy="3091283"/>
          </a:xfrm>
        </p:spPr>
        <p:txBody>
          <a:bodyPr tIns="46800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the icon to insert graph, table or image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 baseline="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220733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87089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 dirty="0"/>
              <a:t>First Name Last Name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7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76669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18" name="Plassholder f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8315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 dirty="0"/>
              <a:t>First Name Last Name</a:t>
            </a:r>
          </a:p>
        </p:txBody>
      </p:sp>
      <p:sp>
        <p:nvSpPr>
          <p:cNvPr id="19" name="Plassholder for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328315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20" name="Plassholder for tekst 13"/>
          <p:cNvSpPr>
            <a:spLocks noGrp="1"/>
          </p:cNvSpPr>
          <p:nvPr>
            <p:ph type="body" sz="quarter" idx="20" hasCustomPrompt="1"/>
          </p:nvPr>
        </p:nvSpPr>
        <p:spPr>
          <a:xfrm>
            <a:off x="328315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 err="1"/>
              <a:t>Tekst</a:t>
            </a:r>
            <a:r>
              <a:rPr lang="en-GB" noProof="0" dirty="0"/>
              <a:t>/</a:t>
            </a:r>
            <a:r>
              <a:rPr lang="en-GB" noProof="0" dirty="0" err="1"/>
              <a:t>beskrivelse</a:t>
            </a:r>
            <a:endParaRPr lang="en-GB" noProof="0" dirty="0"/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669783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22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1429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 dirty="0"/>
              <a:t>First Name Last Name</a:t>
            </a:r>
          </a:p>
        </p:txBody>
      </p:sp>
      <p:sp>
        <p:nvSpPr>
          <p:cNvPr id="23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21429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Position/title</a:t>
            </a:r>
          </a:p>
          <a:p>
            <a:pPr lvl="0"/>
            <a:endParaRPr lang="en-GB" noProof="0" dirty="0"/>
          </a:p>
        </p:txBody>
      </p:sp>
      <p:sp>
        <p:nvSpPr>
          <p:cNvPr id="24" name="Plassholder for teks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21429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 err="1"/>
              <a:t>Tekst</a:t>
            </a:r>
            <a:r>
              <a:rPr lang="en-GB" noProof="0" dirty="0"/>
              <a:t>/</a:t>
            </a:r>
            <a:r>
              <a:rPr lang="en-GB" noProof="0" dirty="0" err="1"/>
              <a:t>beskrivelse</a:t>
            </a:r>
            <a:endParaRPr lang="en-GB" noProof="0" dirty="0"/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957633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6" name="Plassholder for tekst 13"/>
          <p:cNvSpPr>
            <a:spLocks noGrp="1"/>
          </p:cNvSpPr>
          <p:nvPr>
            <p:ph type="body" sz="quarter" idx="26" hasCustomPrompt="1"/>
          </p:nvPr>
        </p:nvSpPr>
        <p:spPr>
          <a:xfrm>
            <a:off x="909279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 dirty="0"/>
              <a:t>First Name Last Name</a:t>
            </a:r>
          </a:p>
        </p:txBody>
      </p:sp>
      <p:sp>
        <p:nvSpPr>
          <p:cNvPr id="27" name="Plassholder for tekst 13"/>
          <p:cNvSpPr>
            <a:spLocks noGrp="1"/>
          </p:cNvSpPr>
          <p:nvPr>
            <p:ph type="body" sz="quarter" idx="27" hasCustomPrompt="1"/>
          </p:nvPr>
        </p:nvSpPr>
        <p:spPr>
          <a:xfrm>
            <a:off x="909279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Position/title</a:t>
            </a:r>
          </a:p>
          <a:p>
            <a:pPr lvl="0"/>
            <a:endParaRPr lang="en-GB" noProof="0" dirty="0"/>
          </a:p>
        </p:txBody>
      </p:sp>
      <p:sp>
        <p:nvSpPr>
          <p:cNvPr id="28" name="Plassholder for teks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09279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 err="1"/>
              <a:t>Tekst</a:t>
            </a:r>
            <a:r>
              <a:rPr lang="en-GB" noProof="0" dirty="0"/>
              <a:t>/</a:t>
            </a:r>
            <a:r>
              <a:rPr lang="en-GB" noProof="0" dirty="0" err="1"/>
              <a:t>beskrivelse</a:t>
            </a:r>
            <a:endParaRPr lang="en-GB" noProof="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B7ADCE-8F35-CA4F-B6BC-884A0C1A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215417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26050" y="365126"/>
            <a:ext cx="56197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6050" y="1798820"/>
            <a:ext cx="561975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26050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873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0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13525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16" hasCustomPrompt="1"/>
          </p:nvPr>
        </p:nvSpPr>
        <p:spPr>
          <a:xfrm>
            <a:off x="2320924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2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2829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3" name="Plassholder for bilde 11"/>
          <p:cNvSpPr>
            <a:spLocks noGrp="1"/>
          </p:cNvSpPr>
          <p:nvPr>
            <p:ph type="pic" sz="quarter" idx="18" hasCustomPrompt="1"/>
          </p:nvPr>
        </p:nvSpPr>
        <p:spPr>
          <a:xfrm>
            <a:off x="13525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4" name="Plassholder for bilde 11"/>
          <p:cNvSpPr>
            <a:spLocks noGrp="1"/>
          </p:cNvSpPr>
          <p:nvPr>
            <p:ph type="pic" sz="quarter" idx="19" hasCustomPrompt="1"/>
          </p:nvPr>
        </p:nvSpPr>
        <p:spPr>
          <a:xfrm>
            <a:off x="2320924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0" hasCustomPrompt="1"/>
          </p:nvPr>
        </p:nvSpPr>
        <p:spPr>
          <a:xfrm>
            <a:off x="32829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6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2320924" y="19326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7" name="Plassholder for bilde 11"/>
          <p:cNvSpPr>
            <a:spLocks noGrp="1"/>
          </p:cNvSpPr>
          <p:nvPr>
            <p:ph type="pic" sz="quarter" idx="22" hasCustomPrompt="1"/>
          </p:nvPr>
        </p:nvSpPr>
        <p:spPr>
          <a:xfrm>
            <a:off x="13525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8" name="Plassholder for bilde 11"/>
          <p:cNvSpPr>
            <a:spLocks noGrp="1"/>
          </p:cNvSpPr>
          <p:nvPr>
            <p:ph type="pic" sz="quarter" idx="23" hasCustomPrompt="1"/>
          </p:nvPr>
        </p:nvSpPr>
        <p:spPr>
          <a:xfrm>
            <a:off x="32829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9" name="Plassholder for bilde 11"/>
          <p:cNvSpPr>
            <a:spLocks noGrp="1"/>
          </p:cNvSpPr>
          <p:nvPr>
            <p:ph type="pic" sz="quarter" idx="24" hasCustomPrompt="1"/>
          </p:nvPr>
        </p:nvSpPr>
        <p:spPr>
          <a:xfrm>
            <a:off x="387350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30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2320924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0102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87089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7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76669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8" name="Plassholder f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8315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9" name="Plassholder for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328315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20" name="Plassholder for tekst 13"/>
          <p:cNvSpPr>
            <a:spLocks noGrp="1"/>
          </p:cNvSpPr>
          <p:nvPr>
            <p:ph type="body" sz="quarter" idx="20" hasCustomPrompt="1"/>
          </p:nvPr>
        </p:nvSpPr>
        <p:spPr>
          <a:xfrm>
            <a:off x="328315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669783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22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1429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3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21429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4" name="Plassholder for teks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21429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957633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Portrettbilde</a:t>
            </a:r>
            <a:br>
              <a:rPr lang="en-GB" noProof="0"/>
            </a:br>
            <a:r>
              <a:rPr lang="en-GB" noProof="0"/>
              <a:t>kvadratisk</a:t>
            </a:r>
          </a:p>
        </p:txBody>
      </p:sp>
      <p:sp>
        <p:nvSpPr>
          <p:cNvPr id="26" name="Plassholder for tekst 13"/>
          <p:cNvSpPr>
            <a:spLocks noGrp="1"/>
          </p:cNvSpPr>
          <p:nvPr>
            <p:ph type="body" sz="quarter" idx="26" hasCustomPrompt="1"/>
          </p:nvPr>
        </p:nvSpPr>
        <p:spPr>
          <a:xfrm>
            <a:off x="909279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7" name="Plassholder for tekst 13"/>
          <p:cNvSpPr>
            <a:spLocks noGrp="1"/>
          </p:cNvSpPr>
          <p:nvPr>
            <p:ph type="body" sz="quarter" idx="27" hasCustomPrompt="1"/>
          </p:nvPr>
        </p:nvSpPr>
        <p:spPr>
          <a:xfrm>
            <a:off x="909279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8" name="Plassholder for teks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09279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B7ADCE-8F35-CA4F-B6BC-884A0C1A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60039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194425" y="365126"/>
            <a:ext cx="5619750" cy="849077"/>
          </a:xfrm>
        </p:spPr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194425" y="1798820"/>
            <a:ext cx="5619750" cy="4378142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4425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Subtitle</a:t>
            </a:r>
            <a:endParaRPr lang="en-GB" dirty="0"/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544924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 err="1"/>
              <a:t>Klikk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 </a:t>
            </a:r>
            <a:r>
              <a:rPr lang="en-GB" dirty="0" err="1"/>
              <a:t>ikonet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graf</a:t>
            </a:r>
            <a:endParaRPr lang="en-GB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nb-NO" dirty="0"/>
              <a:t>Kildehenvisning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4963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map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131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1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6334126"/>
            <a:ext cx="2245277" cy="14605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825449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/map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4251325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84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4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4638676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5981459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  <p:sp>
        <p:nvSpPr>
          <p:cNvPr id="10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086475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DBE69B0-8393-7E4D-B9DB-FFB4D091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90798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44204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4144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40798" y="1752436"/>
            <a:ext cx="6588125" cy="1149350"/>
          </a:xfrm>
        </p:spPr>
        <p:txBody>
          <a:bodyPr bIns="0"/>
          <a:lstStyle>
            <a:lvl1pPr>
              <a:defRPr sz="3200" baseline="0"/>
            </a:lvl1pPr>
          </a:lstStyle>
          <a:p>
            <a:r>
              <a:rPr lang="en-GB" noProof="0" dirty="0"/>
              <a:t>Name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1354433" y="1505834"/>
            <a:ext cx="3298787" cy="3298787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5240799" y="2936286"/>
            <a:ext cx="5619750" cy="352825"/>
          </a:xfrm>
        </p:spPr>
        <p:txBody>
          <a:bodyPr tIns="0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globe"/>
          <p:cNvSpPr/>
          <p:nvPr userDrawn="1"/>
        </p:nvSpPr>
        <p:spPr>
          <a:xfrm>
            <a:off x="5221749" y="3712774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envelope"/>
          <p:cNvSpPr/>
          <p:nvPr userDrawn="1"/>
        </p:nvSpPr>
        <p:spPr>
          <a:xfrm>
            <a:off x="5240799" y="3484961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5526719" y="3412678"/>
            <a:ext cx="5333829" cy="252938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Email address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526719" y="3665616"/>
            <a:ext cx="5333829" cy="271674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Website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D909B6EB-F2FB-8147-A188-52CF20C3C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918" y="6269127"/>
            <a:ext cx="1547690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309A0982-442F-B64B-BDD3-2D4DD9C493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0397" y="6269127"/>
            <a:ext cx="1483695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@brukernavn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F54DAE57-8B12-5240-A257-5198F8C831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3413" y="6269127"/>
            <a:ext cx="1585219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9" name="social-facebook">
            <a:extLst>
              <a:ext uri="{FF2B5EF4-FFF2-40B4-BE49-F238E27FC236}">
                <a16:creationId xmlns:a16="http://schemas.microsoft.com/office/drawing/2014/main" id="{1D6BA40A-83F7-A34E-846A-E2AC23749016}"/>
              </a:ext>
            </a:extLst>
          </p:cNvPr>
          <p:cNvSpPr/>
          <p:nvPr userDrawn="1"/>
        </p:nvSpPr>
        <p:spPr>
          <a:xfrm>
            <a:off x="4263470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social-twitter">
            <a:extLst>
              <a:ext uri="{FF2B5EF4-FFF2-40B4-BE49-F238E27FC236}">
                <a16:creationId xmlns:a16="http://schemas.microsoft.com/office/drawing/2014/main" id="{26E3DF43-26B4-AA4D-AF92-BE27EACE69B3}"/>
              </a:ext>
            </a:extLst>
          </p:cNvPr>
          <p:cNvSpPr/>
          <p:nvPr userDrawn="1"/>
        </p:nvSpPr>
        <p:spPr>
          <a:xfrm>
            <a:off x="6202158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social-linkedin">
            <a:extLst>
              <a:ext uri="{FF2B5EF4-FFF2-40B4-BE49-F238E27FC236}">
                <a16:creationId xmlns:a16="http://schemas.microsoft.com/office/drawing/2014/main" id="{5B61F063-DE9F-AB4E-9BD4-661148ABAFA6}"/>
              </a:ext>
            </a:extLst>
          </p:cNvPr>
          <p:cNvSpPr/>
          <p:nvPr userDrawn="1"/>
        </p:nvSpPr>
        <p:spPr>
          <a:xfrm>
            <a:off x="8128974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6" name="Freeform 1">
            <a:extLst>
              <a:ext uri="{FF2B5EF4-FFF2-40B4-BE49-F238E27FC236}">
                <a16:creationId xmlns:a16="http://schemas.microsoft.com/office/drawing/2014/main" id="{0F6FAF73-2BF1-A344-96BC-9AA640A05E27}"/>
              </a:ext>
            </a:extLst>
          </p:cNvPr>
          <p:cNvSpPr/>
          <p:nvPr userDrawn="1"/>
        </p:nvSpPr>
        <p:spPr>
          <a:xfrm>
            <a:off x="1355041" y="6299422"/>
            <a:ext cx="192577" cy="192577"/>
          </a:xfrm>
          <a:custGeom>
            <a:avLst/>
            <a:gdLst/>
            <a:ahLst/>
            <a:cxnLst/>
            <a:rect l="0" t="0" r="r" b="b"/>
            <a:pathLst>
              <a:path w="15749" h="15749">
                <a:moveTo>
                  <a:pt x="0" y="0"/>
                </a:moveTo>
                <a:lnTo>
                  <a:pt x="0" y="0"/>
                </a:lnTo>
                <a:cubicBezTo>
                  <a:pt x="0" y="15748"/>
                  <a:pt x="0" y="15748"/>
                  <a:pt x="0" y="15748"/>
                </a:cubicBezTo>
                <a:cubicBezTo>
                  <a:pt x="15748" y="15748"/>
                  <a:pt x="15748" y="15748"/>
                  <a:pt x="15748" y="15748"/>
                </a:cubicBezTo>
                <a:cubicBezTo>
                  <a:pt x="15748" y="0"/>
                  <a:pt x="15748" y="0"/>
                  <a:pt x="15748" y="0"/>
                </a:cubicBezTo>
                <a:lnTo>
                  <a:pt x="0" y="0"/>
                </a:lnTo>
                <a:moveTo>
                  <a:pt x="9232" y="11765"/>
                </a:moveTo>
                <a:lnTo>
                  <a:pt x="9232" y="11765"/>
                </a:lnTo>
                <a:cubicBezTo>
                  <a:pt x="8995" y="11871"/>
                  <a:pt x="8045" y="11976"/>
                  <a:pt x="7466" y="11264"/>
                </a:cubicBezTo>
                <a:cubicBezTo>
                  <a:pt x="7149" y="10894"/>
                  <a:pt x="6569" y="10103"/>
                  <a:pt x="5989" y="9022"/>
                </a:cubicBezTo>
                <a:cubicBezTo>
                  <a:pt x="5672" y="9022"/>
                  <a:pt x="5461" y="9022"/>
                  <a:pt x="5224" y="8995"/>
                </a:cubicBezTo>
                <a:cubicBezTo>
                  <a:pt x="5224" y="10631"/>
                  <a:pt x="5224" y="10631"/>
                  <a:pt x="5224" y="10631"/>
                </a:cubicBezTo>
                <a:cubicBezTo>
                  <a:pt x="5224" y="11475"/>
                  <a:pt x="5435" y="11369"/>
                  <a:pt x="6146" y="11475"/>
                </a:cubicBezTo>
                <a:cubicBezTo>
                  <a:pt x="6146" y="11765"/>
                  <a:pt x="6146" y="11765"/>
                  <a:pt x="6146" y="11765"/>
                </a:cubicBezTo>
                <a:cubicBezTo>
                  <a:pt x="5883" y="11738"/>
                  <a:pt x="5329" y="11738"/>
                  <a:pt x="4880" y="11738"/>
                </a:cubicBezTo>
                <a:cubicBezTo>
                  <a:pt x="4432" y="11738"/>
                  <a:pt x="3958" y="11765"/>
                  <a:pt x="3693" y="11765"/>
                </a:cubicBezTo>
                <a:cubicBezTo>
                  <a:pt x="3693" y="11475"/>
                  <a:pt x="3693" y="11475"/>
                  <a:pt x="3693" y="11475"/>
                </a:cubicBezTo>
                <a:cubicBezTo>
                  <a:pt x="4247" y="11369"/>
                  <a:pt x="4484" y="11422"/>
                  <a:pt x="4484" y="10631"/>
                </a:cubicBezTo>
                <a:cubicBezTo>
                  <a:pt x="4484" y="6780"/>
                  <a:pt x="4484" y="6780"/>
                  <a:pt x="4484" y="6780"/>
                </a:cubicBezTo>
                <a:cubicBezTo>
                  <a:pt x="4484" y="5989"/>
                  <a:pt x="4247" y="6041"/>
                  <a:pt x="3693" y="5935"/>
                </a:cubicBezTo>
                <a:cubicBezTo>
                  <a:pt x="3693" y="5672"/>
                  <a:pt x="3693" y="5672"/>
                  <a:pt x="3693" y="5672"/>
                </a:cubicBezTo>
                <a:cubicBezTo>
                  <a:pt x="4617" y="5698"/>
                  <a:pt x="5567" y="5646"/>
                  <a:pt x="6200" y="5646"/>
                </a:cubicBezTo>
                <a:cubicBezTo>
                  <a:pt x="7307" y="5646"/>
                  <a:pt x="8150" y="6146"/>
                  <a:pt x="8150" y="7255"/>
                </a:cubicBezTo>
                <a:cubicBezTo>
                  <a:pt x="8150" y="7993"/>
                  <a:pt x="7571" y="8731"/>
                  <a:pt x="6780" y="8916"/>
                </a:cubicBezTo>
                <a:cubicBezTo>
                  <a:pt x="7255" y="9760"/>
                  <a:pt x="7835" y="10525"/>
                  <a:pt x="8256" y="10999"/>
                </a:cubicBezTo>
                <a:cubicBezTo>
                  <a:pt x="8520" y="11264"/>
                  <a:pt x="8863" y="11501"/>
                  <a:pt x="9232" y="11501"/>
                </a:cubicBezTo>
                <a:cubicBezTo>
                  <a:pt x="9232" y="11765"/>
                  <a:pt x="9232" y="11765"/>
                  <a:pt x="9232" y="11765"/>
                </a:cubicBezTo>
                <a:moveTo>
                  <a:pt x="10024" y="7018"/>
                </a:moveTo>
                <a:lnTo>
                  <a:pt x="10024" y="7018"/>
                </a:lnTo>
                <a:cubicBezTo>
                  <a:pt x="9206" y="7018"/>
                  <a:pt x="8889" y="6463"/>
                  <a:pt x="8889" y="5883"/>
                </a:cubicBezTo>
                <a:cubicBezTo>
                  <a:pt x="8889" y="4749"/>
                  <a:pt x="8889" y="4749"/>
                  <a:pt x="8889" y="4749"/>
                </a:cubicBezTo>
                <a:cubicBezTo>
                  <a:pt x="8889" y="4326"/>
                  <a:pt x="9206" y="3667"/>
                  <a:pt x="10103" y="3667"/>
                </a:cubicBezTo>
                <a:cubicBezTo>
                  <a:pt x="10973" y="3667"/>
                  <a:pt x="11158" y="4300"/>
                  <a:pt x="11158" y="4300"/>
                </a:cubicBezTo>
                <a:cubicBezTo>
                  <a:pt x="10788" y="4564"/>
                  <a:pt x="10788" y="4564"/>
                  <a:pt x="10788" y="4564"/>
                </a:cubicBezTo>
                <a:cubicBezTo>
                  <a:pt x="10788" y="4564"/>
                  <a:pt x="10577" y="4115"/>
                  <a:pt x="10103" y="4115"/>
                </a:cubicBezTo>
                <a:cubicBezTo>
                  <a:pt x="9813" y="4115"/>
                  <a:pt x="9390" y="4380"/>
                  <a:pt x="9390" y="4828"/>
                </a:cubicBezTo>
                <a:cubicBezTo>
                  <a:pt x="9390" y="5751"/>
                  <a:pt x="9390" y="5751"/>
                  <a:pt x="9390" y="5751"/>
                </a:cubicBezTo>
                <a:cubicBezTo>
                  <a:pt x="9390" y="6226"/>
                  <a:pt x="9628" y="6569"/>
                  <a:pt x="10024" y="6569"/>
                </a:cubicBezTo>
                <a:cubicBezTo>
                  <a:pt x="10525" y="6569"/>
                  <a:pt x="10788" y="6200"/>
                  <a:pt x="10788" y="5646"/>
                </a:cubicBezTo>
                <a:cubicBezTo>
                  <a:pt x="10155" y="5646"/>
                  <a:pt x="10155" y="5646"/>
                  <a:pt x="10155" y="5646"/>
                </a:cubicBezTo>
                <a:cubicBezTo>
                  <a:pt x="10155" y="5250"/>
                  <a:pt x="10155" y="5250"/>
                  <a:pt x="10155" y="5250"/>
                </a:cubicBezTo>
                <a:cubicBezTo>
                  <a:pt x="11211" y="5250"/>
                  <a:pt x="11211" y="5250"/>
                  <a:pt x="11211" y="5250"/>
                </a:cubicBezTo>
                <a:cubicBezTo>
                  <a:pt x="11211" y="5989"/>
                  <a:pt x="11395" y="7018"/>
                  <a:pt x="10024" y="7018"/>
                </a:cubicBezTo>
                <a:moveTo>
                  <a:pt x="5935" y="8572"/>
                </a:moveTo>
                <a:lnTo>
                  <a:pt x="5935" y="8572"/>
                </a:lnTo>
                <a:cubicBezTo>
                  <a:pt x="5593" y="8572"/>
                  <a:pt x="5461" y="8572"/>
                  <a:pt x="5224" y="8546"/>
                </a:cubicBezTo>
                <a:cubicBezTo>
                  <a:pt x="5224" y="6094"/>
                  <a:pt x="5224" y="6094"/>
                  <a:pt x="5224" y="6094"/>
                </a:cubicBezTo>
                <a:cubicBezTo>
                  <a:pt x="5461" y="6094"/>
                  <a:pt x="5751" y="6094"/>
                  <a:pt x="6015" y="6094"/>
                </a:cubicBezTo>
                <a:cubicBezTo>
                  <a:pt x="6833" y="6094"/>
                  <a:pt x="7334" y="6516"/>
                  <a:pt x="7334" y="7307"/>
                </a:cubicBezTo>
                <a:cubicBezTo>
                  <a:pt x="7334" y="8072"/>
                  <a:pt x="6807" y="8572"/>
                  <a:pt x="5935" y="857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" name="Plassholder for tekst 13">
            <a:extLst>
              <a:ext uri="{FF2B5EF4-FFF2-40B4-BE49-F238E27FC236}">
                <a16:creationId xmlns:a16="http://schemas.microsoft.com/office/drawing/2014/main" id="{B3E3EBA6-96AD-2340-89E3-294B2C5C30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8009" y="6269127"/>
            <a:ext cx="2134671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brukernavn</a:t>
            </a:r>
          </a:p>
        </p:txBody>
      </p:sp>
    </p:spTree>
    <p:extLst>
      <p:ext uri="{BB962C8B-B14F-4D97-AF65-F5344CB8AC3E}">
        <p14:creationId xmlns:p14="http://schemas.microsoft.com/office/powerpoint/2010/main" val="23819901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28274587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an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nb-NO" dirty="0"/>
              <a:t>Kildehenvisning</a:t>
            </a:r>
            <a:endParaRPr lang="en-GB" dirty="0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8F3949F9-867A-034C-97CE-278C64030C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88075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44B8CCCF-7BDE-1F44-8BC4-A8A3549B6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9609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819500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1816711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26050" y="365126"/>
            <a:ext cx="56197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6050" y="1798820"/>
            <a:ext cx="561975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26050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873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0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13525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16" hasCustomPrompt="1"/>
          </p:nvPr>
        </p:nvSpPr>
        <p:spPr>
          <a:xfrm>
            <a:off x="2320924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2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2829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3" name="Plassholder for bilde 11"/>
          <p:cNvSpPr>
            <a:spLocks noGrp="1"/>
          </p:cNvSpPr>
          <p:nvPr>
            <p:ph type="pic" sz="quarter" idx="18" hasCustomPrompt="1"/>
          </p:nvPr>
        </p:nvSpPr>
        <p:spPr>
          <a:xfrm>
            <a:off x="13525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4" name="Plassholder for bilde 11"/>
          <p:cNvSpPr>
            <a:spLocks noGrp="1"/>
          </p:cNvSpPr>
          <p:nvPr>
            <p:ph type="pic" sz="quarter" idx="19" hasCustomPrompt="1"/>
          </p:nvPr>
        </p:nvSpPr>
        <p:spPr>
          <a:xfrm>
            <a:off x="2320924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0" hasCustomPrompt="1"/>
          </p:nvPr>
        </p:nvSpPr>
        <p:spPr>
          <a:xfrm>
            <a:off x="32829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6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2320924" y="19326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7" name="Plassholder for bilde 11"/>
          <p:cNvSpPr>
            <a:spLocks noGrp="1"/>
          </p:cNvSpPr>
          <p:nvPr>
            <p:ph type="pic" sz="quarter" idx="22" hasCustomPrompt="1"/>
          </p:nvPr>
        </p:nvSpPr>
        <p:spPr>
          <a:xfrm>
            <a:off x="13525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8" name="Plassholder for bilde 11"/>
          <p:cNvSpPr>
            <a:spLocks noGrp="1"/>
          </p:cNvSpPr>
          <p:nvPr>
            <p:ph type="pic" sz="quarter" idx="23" hasCustomPrompt="1"/>
          </p:nvPr>
        </p:nvSpPr>
        <p:spPr>
          <a:xfrm>
            <a:off x="32829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9" name="Plassholder for bilde 11"/>
          <p:cNvSpPr>
            <a:spLocks noGrp="1"/>
          </p:cNvSpPr>
          <p:nvPr>
            <p:ph type="pic" sz="quarter" idx="24" hasCustomPrompt="1"/>
          </p:nvPr>
        </p:nvSpPr>
        <p:spPr>
          <a:xfrm>
            <a:off x="387350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30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2320924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ly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bakgrunn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Logo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lagt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bunntekstelement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komme</a:t>
            </a:r>
            <a:r>
              <a:rPr lang="en-GB" dirty="0"/>
              <a:t> over </a:t>
            </a:r>
            <a:r>
              <a:rPr lang="en-GB" dirty="0" err="1"/>
              <a:t>bildet</a:t>
            </a:r>
            <a:r>
              <a:rPr lang="en-GB" dirty="0"/>
              <a:t>. For</a:t>
            </a:r>
            <a:r>
              <a:rPr lang="en-GB" baseline="0" dirty="0"/>
              <a:t> </a:t>
            </a:r>
            <a:r>
              <a:rPr lang="en-GB" baseline="0" dirty="0" err="1"/>
              <a:t>å</a:t>
            </a:r>
            <a:r>
              <a:rPr lang="en-GB" baseline="0" dirty="0"/>
              <a:t> </a:t>
            </a:r>
            <a:r>
              <a:rPr lang="en-GB" baseline="0" dirty="0" err="1"/>
              <a:t>vise</a:t>
            </a:r>
            <a:r>
              <a:rPr lang="en-GB" baseline="0" dirty="0"/>
              <a:t> (</a:t>
            </a:r>
            <a:r>
              <a:rPr lang="en-GB" baseline="0" dirty="0" err="1"/>
              <a:t>hvis</a:t>
            </a:r>
            <a:r>
              <a:rPr lang="en-GB" baseline="0" dirty="0"/>
              <a:t> den </a:t>
            </a:r>
            <a:r>
              <a:rPr lang="en-GB" baseline="0" dirty="0" err="1"/>
              <a:t>ikke</a:t>
            </a:r>
            <a:r>
              <a:rPr lang="en-GB" baseline="0" dirty="0"/>
              <a:t> </a:t>
            </a:r>
            <a:r>
              <a:rPr lang="en-GB" baseline="0" dirty="0" err="1"/>
              <a:t>vises</a:t>
            </a:r>
            <a:r>
              <a:rPr lang="en-GB" baseline="0" dirty="0"/>
              <a:t>): </a:t>
            </a:r>
            <a:br>
              <a:rPr lang="en-GB" baseline="0" dirty="0"/>
            </a:br>
            <a:r>
              <a:rPr lang="en-GB" baseline="0" dirty="0"/>
              <a:t>1. I </a:t>
            </a:r>
            <a:r>
              <a:rPr lang="en-GB" baseline="0" dirty="0" err="1"/>
              <a:t>topplinja</a:t>
            </a:r>
            <a:r>
              <a:rPr lang="en-GB" baseline="0" dirty="0"/>
              <a:t> (</a:t>
            </a:r>
            <a:r>
              <a:rPr lang="en-GB" baseline="0" dirty="0" err="1"/>
              <a:t>båndet</a:t>
            </a:r>
            <a:r>
              <a:rPr lang="en-GB" baseline="0" dirty="0"/>
              <a:t>) under Sett inn, </a:t>
            </a:r>
            <a:r>
              <a:rPr lang="en-GB" baseline="0" dirty="0" err="1"/>
              <a:t>velg</a:t>
            </a:r>
            <a:r>
              <a:rPr lang="en-GB" baseline="0" dirty="0"/>
              <a:t>  </a:t>
            </a:r>
            <a:r>
              <a:rPr lang="en-GB" baseline="0" dirty="0" err="1"/>
              <a:t>Topptekst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bunntekst</a:t>
            </a:r>
            <a:br>
              <a:rPr lang="en-GB" baseline="0" dirty="0"/>
            </a:br>
            <a:r>
              <a:rPr lang="en-GB" baseline="0" dirty="0"/>
              <a:t>2. I </a:t>
            </a:r>
            <a:r>
              <a:rPr lang="en-GB" baseline="0" dirty="0" err="1"/>
              <a:t>vinduet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åpnes</a:t>
            </a:r>
            <a:r>
              <a:rPr lang="en-GB" baseline="0" dirty="0"/>
              <a:t>, </a:t>
            </a:r>
            <a:r>
              <a:rPr lang="en-GB" baseline="0" dirty="0" err="1"/>
              <a:t>merk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feltet</a:t>
            </a:r>
            <a:r>
              <a:rPr lang="en-GB" baseline="0" dirty="0"/>
              <a:t> for “</a:t>
            </a:r>
            <a:r>
              <a:rPr lang="en-GB" baseline="0" dirty="0" err="1"/>
              <a:t>Bunntekst</a:t>
            </a:r>
            <a:r>
              <a:rPr lang="en-GB" baseline="0" dirty="0"/>
              <a:t>”</a:t>
            </a:r>
            <a:br>
              <a:rPr lang="en-GB" baseline="0" dirty="0"/>
            </a:br>
            <a:r>
              <a:rPr lang="en-GB" baseline="0" dirty="0"/>
              <a:t>3. </a:t>
            </a:r>
            <a:r>
              <a:rPr lang="en-GB" baseline="0" dirty="0" err="1"/>
              <a:t>Trykk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 ”</a:t>
            </a:r>
            <a:r>
              <a:rPr lang="en-GB" baseline="0" dirty="0" err="1"/>
              <a:t>Bruk</a:t>
            </a:r>
            <a:r>
              <a:rPr lang="en-GB" baseline="0" dirty="0"/>
              <a:t>” (</a:t>
            </a:r>
            <a:r>
              <a:rPr lang="en-GB" baseline="0" dirty="0" err="1"/>
              <a:t>Ikke</a:t>
            </a:r>
            <a:r>
              <a:rPr lang="en-GB" baseline="0" dirty="0"/>
              <a:t> “</a:t>
            </a:r>
            <a:r>
              <a:rPr lang="en-GB" baseline="0" dirty="0" err="1"/>
              <a:t>Bruk</a:t>
            </a:r>
            <a:r>
              <a:rPr lang="en-GB" baseline="0" dirty="0"/>
              <a:t> </a:t>
            </a:r>
            <a:r>
              <a:rPr lang="en-GB" baseline="0" dirty="0" err="1"/>
              <a:t>alle</a:t>
            </a:r>
            <a:r>
              <a:rPr lang="en-GB" baseline="0" dirty="0"/>
              <a:t>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bakgrunn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Logo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lagt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bunntekstelement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komme</a:t>
            </a:r>
            <a:r>
              <a:rPr lang="en-GB" dirty="0"/>
              <a:t> over </a:t>
            </a:r>
            <a:r>
              <a:rPr lang="en-GB" dirty="0" err="1"/>
              <a:t>bildet</a:t>
            </a:r>
            <a:r>
              <a:rPr lang="en-GB" dirty="0"/>
              <a:t>. For</a:t>
            </a:r>
            <a:r>
              <a:rPr lang="en-GB" baseline="0" dirty="0"/>
              <a:t> </a:t>
            </a:r>
            <a:r>
              <a:rPr lang="en-GB" baseline="0" dirty="0" err="1"/>
              <a:t>å</a:t>
            </a:r>
            <a:r>
              <a:rPr lang="en-GB" baseline="0" dirty="0"/>
              <a:t> </a:t>
            </a:r>
            <a:r>
              <a:rPr lang="en-GB" baseline="0" dirty="0" err="1"/>
              <a:t>vise</a:t>
            </a:r>
            <a:r>
              <a:rPr lang="en-GB" baseline="0" dirty="0"/>
              <a:t> (</a:t>
            </a:r>
            <a:r>
              <a:rPr lang="en-GB" baseline="0" dirty="0" err="1"/>
              <a:t>hvis</a:t>
            </a:r>
            <a:r>
              <a:rPr lang="en-GB" baseline="0" dirty="0"/>
              <a:t> den </a:t>
            </a:r>
            <a:r>
              <a:rPr lang="en-GB" baseline="0" dirty="0" err="1"/>
              <a:t>ikke</a:t>
            </a:r>
            <a:r>
              <a:rPr lang="en-GB" baseline="0" dirty="0"/>
              <a:t> </a:t>
            </a:r>
            <a:r>
              <a:rPr lang="en-GB" baseline="0" dirty="0" err="1"/>
              <a:t>vises</a:t>
            </a:r>
            <a:r>
              <a:rPr lang="en-GB" baseline="0" dirty="0"/>
              <a:t>): </a:t>
            </a:r>
            <a:br>
              <a:rPr lang="en-GB" baseline="0" dirty="0"/>
            </a:br>
            <a:r>
              <a:rPr lang="en-GB" baseline="0" dirty="0"/>
              <a:t>1. I </a:t>
            </a:r>
            <a:r>
              <a:rPr lang="en-GB" baseline="0" dirty="0" err="1"/>
              <a:t>topplinja</a:t>
            </a:r>
            <a:r>
              <a:rPr lang="en-GB" baseline="0" dirty="0"/>
              <a:t> (</a:t>
            </a:r>
            <a:r>
              <a:rPr lang="en-GB" baseline="0" dirty="0" err="1"/>
              <a:t>båndet</a:t>
            </a:r>
            <a:r>
              <a:rPr lang="en-GB" baseline="0" dirty="0"/>
              <a:t>) under Sett inn, </a:t>
            </a:r>
            <a:r>
              <a:rPr lang="en-GB" baseline="0" dirty="0" err="1"/>
              <a:t>velg</a:t>
            </a:r>
            <a:r>
              <a:rPr lang="en-GB" baseline="0" dirty="0"/>
              <a:t>  </a:t>
            </a:r>
            <a:r>
              <a:rPr lang="en-GB" baseline="0" dirty="0" err="1"/>
              <a:t>Topptekst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bunntekst</a:t>
            </a:r>
            <a:br>
              <a:rPr lang="en-GB" baseline="0" dirty="0"/>
            </a:br>
            <a:r>
              <a:rPr lang="en-GB" baseline="0" dirty="0"/>
              <a:t>2. I </a:t>
            </a:r>
            <a:r>
              <a:rPr lang="en-GB" baseline="0" dirty="0" err="1"/>
              <a:t>vinduet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åpnes</a:t>
            </a:r>
            <a:r>
              <a:rPr lang="en-GB" baseline="0" dirty="0"/>
              <a:t>, </a:t>
            </a:r>
            <a:r>
              <a:rPr lang="en-GB" baseline="0" dirty="0" err="1"/>
              <a:t>merk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feltet</a:t>
            </a:r>
            <a:r>
              <a:rPr lang="en-GB" baseline="0" dirty="0"/>
              <a:t> for “</a:t>
            </a:r>
            <a:r>
              <a:rPr lang="en-GB" baseline="0" dirty="0" err="1"/>
              <a:t>Bunntekst</a:t>
            </a:r>
            <a:r>
              <a:rPr lang="en-GB" baseline="0" dirty="0"/>
              <a:t>”</a:t>
            </a:r>
            <a:br>
              <a:rPr lang="en-GB" baseline="0" dirty="0"/>
            </a:br>
            <a:r>
              <a:rPr lang="en-GB" baseline="0" dirty="0"/>
              <a:t>3. </a:t>
            </a:r>
            <a:r>
              <a:rPr lang="en-GB" baseline="0" dirty="0" err="1"/>
              <a:t>Trykk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 ”</a:t>
            </a:r>
            <a:r>
              <a:rPr lang="en-GB" baseline="0" dirty="0" err="1"/>
              <a:t>Bruk</a:t>
            </a:r>
            <a:r>
              <a:rPr lang="en-GB" baseline="0" dirty="0"/>
              <a:t>” (</a:t>
            </a:r>
            <a:r>
              <a:rPr lang="en-GB" baseline="0" dirty="0" err="1"/>
              <a:t>Ikke</a:t>
            </a:r>
            <a:r>
              <a:rPr lang="en-GB" baseline="0" dirty="0"/>
              <a:t> “</a:t>
            </a:r>
            <a:r>
              <a:rPr lang="en-GB" baseline="0" dirty="0" err="1"/>
              <a:t>Bruk</a:t>
            </a:r>
            <a:r>
              <a:rPr lang="en-GB" baseline="0" dirty="0"/>
              <a:t> </a:t>
            </a:r>
            <a:r>
              <a:rPr lang="en-GB" baseline="0" dirty="0" err="1"/>
              <a:t>alle</a:t>
            </a:r>
            <a:r>
              <a:rPr lang="en-GB" baseline="0" dirty="0"/>
              <a:t>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nb-NO" dirty="0"/>
              <a:t>Kildehenvisning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7562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41267213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mø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bakgrunn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Logo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lagt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bunntekstelement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komme</a:t>
            </a:r>
            <a:r>
              <a:rPr lang="en-GB" dirty="0"/>
              <a:t> over </a:t>
            </a:r>
            <a:r>
              <a:rPr lang="en-GB" dirty="0" err="1"/>
              <a:t>bildet</a:t>
            </a:r>
            <a:r>
              <a:rPr lang="en-GB" dirty="0"/>
              <a:t>. For</a:t>
            </a:r>
            <a:r>
              <a:rPr lang="en-GB" baseline="0" dirty="0"/>
              <a:t> </a:t>
            </a:r>
            <a:r>
              <a:rPr lang="en-GB" baseline="0" dirty="0" err="1"/>
              <a:t>å</a:t>
            </a:r>
            <a:r>
              <a:rPr lang="en-GB" baseline="0" dirty="0"/>
              <a:t> </a:t>
            </a:r>
            <a:r>
              <a:rPr lang="en-GB" baseline="0" dirty="0" err="1"/>
              <a:t>vise</a:t>
            </a:r>
            <a:r>
              <a:rPr lang="en-GB" baseline="0" dirty="0"/>
              <a:t> (</a:t>
            </a:r>
            <a:r>
              <a:rPr lang="en-GB" baseline="0" dirty="0" err="1"/>
              <a:t>hvis</a:t>
            </a:r>
            <a:r>
              <a:rPr lang="en-GB" baseline="0" dirty="0"/>
              <a:t> den </a:t>
            </a:r>
            <a:r>
              <a:rPr lang="en-GB" baseline="0" dirty="0" err="1"/>
              <a:t>ikke</a:t>
            </a:r>
            <a:r>
              <a:rPr lang="en-GB" baseline="0" dirty="0"/>
              <a:t> </a:t>
            </a:r>
            <a:r>
              <a:rPr lang="en-GB" baseline="0" dirty="0" err="1"/>
              <a:t>vises</a:t>
            </a:r>
            <a:r>
              <a:rPr lang="en-GB" baseline="0" dirty="0"/>
              <a:t>): </a:t>
            </a:r>
            <a:br>
              <a:rPr lang="en-GB" baseline="0" dirty="0"/>
            </a:br>
            <a:r>
              <a:rPr lang="en-GB" baseline="0" dirty="0"/>
              <a:t>1. I </a:t>
            </a:r>
            <a:r>
              <a:rPr lang="en-GB" baseline="0" dirty="0" err="1"/>
              <a:t>topplinja</a:t>
            </a:r>
            <a:r>
              <a:rPr lang="en-GB" baseline="0" dirty="0"/>
              <a:t> (</a:t>
            </a:r>
            <a:r>
              <a:rPr lang="en-GB" baseline="0" dirty="0" err="1"/>
              <a:t>båndet</a:t>
            </a:r>
            <a:r>
              <a:rPr lang="en-GB" baseline="0" dirty="0"/>
              <a:t>) under Sett inn, </a:t>
            </a:r>
            <a:r>
              <a:rPr lang="en-GB" baseline="0" dirty="0" err="1"/>
              <a:t>velg</a:t>
            </a:r>
            <a:r>
              <a:rPr lang="en-GB" baseline="0" dirty="0"/>
              <a:t>  </a:t>
            </a:r>
            <a:r>
              <a:rPr lang="en-GB" baseline="0" dirty="0" err="1"/>
              <a:t>Topptekst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bunntekst</a:t>
            </a:r>
            <a:br>
              <a:rPr lang="en-GB" baseline="0" dirty="0"/>
            </a:br>
            <a:r>
              <a:rPr lang="en-GB" baseline="0" dirty="0"/>
              <a:t>2. I </a:t>
            </a:r>
            <a:r>
              <a:rPr lang="en-GB" baseline="0" dirty="0" err="1"/>
              <a:t>vinduet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åpnes</a:t>
            </a:r>
            <a:r>
              <a:rPr lang="en-GB" baseline="0" dirty="0"/>
              <a:t>, </a:t>
            </a:r>
            <a:r>
              <a:rPr lang="en-GB" baseline="0" dirty="0" err="1"/>
              <a:t>merk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feltet</a:t>
            </a:r>
            <a:r>
              <a:rPr lang="en-GB" baseline="0" dirty="0"/>
              <a:t> for “</a:t>
            </a:r>
            <a:r>
              <a:rPr lang="en-GB" baseline="0" dirty="0" err="1"/>
              <a:t>Bunntekst</a:t>
            </a:r>
            <a:r>
              <a:rPr lang="en-GB" baseline="0" dirty="0"/>
              <a:t>”</a:t>
            </a:r>
            <a:br>
              <a:rPr lang="en-GB" baseline="0" dirty="0"/>
            </a:br>
            <a:r>
              <a:rPr lang="en-GB" baseline="0" dirty="0"/>
              <a:t>3. </a:t>
            </a:r>
            <a:r>
              <a:rPr lang="en-GB" baseline="0" dirty="0" err="1"/>
              <a:t>Trykk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 ”</a:t>
            </a:r>
            <a:r>
              <a:rPr lang="en-GB" baseline="0" dirty="0" err="1"/>
              <a:t>Bruk</a:t>
            </a:r>
            <a:r>
              <a:rPr lang="en-GB" baseline="0" dirty="0"/>
              <a:t>” (</a:t>
            </a:r>
            <a:r>
              <a:rPr lang="en-GB" baseline="0" dirty="0" err="1"/>
              <a:t>Ikke</a:t>
            </a:r>
            <a:r>
              <a:rPr lang="en-GB" baseline="0" dirty="0"/>
              <a:t> “</a:t>
            </a:r>
            <a:r>
              <a:rPr lang="en-GB" baseline="0" dirty="0" err="1"/>
              <a:t>Bruk</a:t>
            </a:r>
            <a:r>
              <a:rPr lang="en-GB" baseline="0" dirty="0"/>
              <a:t> </a:t>
            </a:r>
            <a:r>
              <a:rPr lang="en-GB" baseline="0" dirty="0" err="1"/>
              <a:t>alle</a:t>
            </a:r>
            <a:r>
              <a:rPr lang="en-GB" baseline="0" dirty="0"/>
              <a:t>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bakgrunn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Logo </a:t>
            </a:r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lagt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bunntekstelement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komme</a:t>
            </a:r>
            <a:r>
              <a:rPr lang="en-GB" dirty="0"/>
              <a:t> over </a:t>
            </a:r>
            <a:r>
              <a:rPr lang="en-GB" dirty="0" err="1"/>
              <a:t>bildet</a:t>
            </a:r>
            <a:r>
              <a:rPr lang="en-GB" dirty="0"/>
              <a:t>. For</a:t>
            </a:r>
            <a:r>
              <a:rPr lang="en-GB" baseline="0" dirty="0"/>
              <a:t> </a:t>
            </a:r>
            <a:r>
              <a:rPr lang="en-GB" baseline="0" dirty="0" err="1"/>
              <a:t>å</a:t>
            </a:r>
            <a:r>
              <a:rPr lang="en-GB" baseline="0" dirty="0"/>
              <a:t> </a:t>
            </a:r>
            <a:r>
              <a:rPr lang="en-GB" baseline="0" dirty="0" err="1"/>
              <a:t>vise</a:t>
            </a:r>
            <a:r>
              <a:rPr lang="en-GB" baseline="0" dirty="0"/>
              <a:t> (</a:t>
            </a:r>
            <a:r>
              <a:rPr lang="en-GB" baseline="0" dirty="0" err="1"/>
              <a:t>hvis</a:t>
            </a:r>
            <a:r>
              <a:rPr lang="en-GB" baseline="0" dirty="0"/>
              <a:t> den </a:t>
            </a:r>
            <a:r>
              <a:rPr lang="en-GB" baseline="0" dirty="0" err="1"/>
              <a:t>ikke</a:t>
            </a:r>
            <a:r>
              <a:rPr lang="en-GB" baseline="0" dirty="0"/>
              <a:t> </a:t>
            </a:r>
            <a:r>
              <a:rPr lang="en-GB" baseline="0" dirty="0" err="1"/>
              <a:t>vises</a:t>
            </a:r>
            <a:r>
              <a:rPr lang="en-GB" baseline="0" dirty="0"/>
              <a:t>): </a:t>
            </a:r>
            <a:br>
              <a:rPr lang="en-GB" baseline="0" dirty="0"/>
            </a:br>
            <a:r>
              <a:rPr lang="en-GB" baseline="0" dirty="0"/>
              <a:t>1. I </a:t>
            </a:r>
            <a:r>
              <a:rPr lang="en-GB" baseline="0" dirty="0" err="1"/>
              <a:t>topplinja</a:t>
            </a:r>
            <a:r>
              <a:rPr lang="en-GB" baseline="0" dirty="0"/>
              <a:t> (</a:t>
            </a:r>
            <a:r>
              <a:rPr lang="en-GB" baseline="0" dirty="0" err="1"/>
              <a:t>båndet</a:t>
            </a:r>
            <a:r>
              <a:rPr lang="en-GB" baseline="0" dirty="0"/>
              <a:t>) under Sett inn, </a:t>
            </a:r>
            <a:r>
              <a:rPr lang="en-GB" baseline="0" dirty="0" err="1"/>
              <a:t>velg</a:t>
            </a:r>
            <a:r>
              <a:rPr lang="en-GB" baseline="0" dirty="0"/>
              <a:t>  </a:t>
            </a:r>
            <a:r>
              <a:rPr lang="en-GB" baseline="0" dirty="0" err="1"/>
              <a:t>Topptekst</a:t>
            </a:r>
            <a:r>
              <a:rPr lang="en-GB" baseline="0" dirty="0"/>
              <a:t> </a:t>
            </a:r>
            <a:r>
              <a:rPr lang="en-GB" baseline="0" dirty="0" err="1"/>
              <a:t>og</a:t>
            </a:r>
            <a:r>
              <a:rPr lang="en-GB" baseline="0" dirty="0"/>
              <a:t> </a:t>
            </a:r>
            <a:r>
              <a:rPr lang="en-GB" baseline="0" dirty="0" err="1"/>
              <a:t>bunntekst</a:t>
            </a:r>
            <a:br>
              <a:rPr lang="en-GB" baseline="0" dirty="0"/>
            </a:br>
            <a:r>
              <a:rPr lang="en-GB" baseline="0" dirty="0"/>
              <a:t>2. I </a:t>
            </a:r>
            <a:r>
              <a:rPr lang="en-GB" baseline="0" dirty="0" err="1"/>
              <a:t>vinduet</a:t>
            </a:r>
            <a:r>
              <a:rPr lang="en-GB" baseline="0" dirty="0"/>
              <a:t> </a:t>
            </a:r>
            <a:r>
              <a:rPr lang="en-GB" baseline="0" dirty="0" err="1"/>
              <a:t>som</a:t>
            </a:r>
            <a:r>
              <a:rPr lang="en-GB" baseline="0" dirty="0"/>
              <a:t> </a:t>
            </a:r>
            <a:r>
              <a:rPr lang="en-GB" baseline="0" dirty="0" err="1"/>
              <a:t>åpnes</a:t>
            </a:r>
            <a:r>
              <a:rPr lang="en-GB" baseline="0" dirty="0"/>
              <a:t>, </a:t>
            </a:r>
            <a:r>
              <a:rPr lang="en-GB" baseline="0" dirty="0" err="1"/>
              <a:t>merk</a:t>
            </a:r>
            <a:r>
              <a:rPr lang="en-GB" baseline="0" dirty="0"/>
              <a:t> </a:t>
            </a:r>
            <a:r>
              <a:rPr lang="en-GB" baseline="0" dirty="0" err="1"/>
              <a:t>av</a:t>
            </a:r>
            <a:r>
              <a:rPr lang="en-GB" baseline="0" dirty="0"/>
              <a:t> </a:t>
            </a:r>
            <a:r>
              <a:rPr lang="en-GB" baseline="0" dirty="0" err="1"/>
              <a:t>i</a:t>
            </a:r>
            <a:r>
              <a:rPr lang="en-GB" baseline="0" dirty="0"/>
              <a:t> </a:t>
            </a:r>
            <a:r>
              <a:rPr lang="en-GB" baseline="0" dirty="0" err="1"/>
              <a:t>feltet</a:t>
            </a:r>
            <a:r>
              <a:rPr lang="en-GB" baseline="0" dirty="0"/>
              <a:t> for “</a:t>
            </a:r>
            <a:r>
              <a:rPr lang="en-GB" baseline="0" dirty="0" err="1"/>
              <a:t>Bunntekst</a:t>
            </a:r>
            <a:r>
              <a:rPr lang="en-GB" baseline="0" dirty="0"/>
              <a:t>”</a:t>
            </a:r>
            <a:br>
              <a:rPr lang="en-GB" baseline="0" dirty="0"/>
            </a:br>
            <a:r>
              <a:rPr lang="en-GB" baseline="0" dirty="0"/>
              <a:t>3. </a:t>
            </a:r>
            <a:r>
              <a:rPr lang="en-GB" baseline="0" dirty="0" err="1"/>
              <a:t>Trykk</a:t>
            </a:r>
            <a:r>
              <a:rPr lang="en-GB" baseline="0" dirty="0"/>
              <a:t> </a:t>
            </a:r>
            <a:r>
              <a:rPr lang="en-GB" baseline="0" dirty="0" err="1"/>
              <a:t>på</a:t>
            </a:r>
            <a:r>
              <a:rPr lang="en-GB" baseline="0" dirty="0"/>
              <a:t> ”</a:t>
            </a:r>
            <a:r>
              <a:rPr lang="en-GB" baseline="0" dirty="0" err="1"/>
              <a:t>Bruk</a:t>
            </a:r>
            <a:r>
              <a:rPr lang="en-GB" baseline="0" dirty="0"/>
              <a:t>” (</a:t>
            </a:r>
            <a:r>
              <a:rPr lang="en-GB" baseline="0" dirty="0" err="1"/>
              <a:t>Ikke</a:t>
            </a:r>
            <a:r>
              <a:rPr lang="en-GB" baseline="0" dirty="0"/>
              <a:t> “</a:t>
            </a:r>
            <a:r>
              <a:rPr lang="en-GB" baseline="0" dirty="0" err="1"/>
              <a:t>Bruk</a:t>
            </a:r>
            <a:r>
              <a:rPr lang="en-GB" baseline="0" dirty="0"/>
              <a:t> </a:t>
            </a:r>
            <a:r>
              <a:rPr lang="en-GB" baseline="0" dirty="0" err="1"/>
              <a:t>alle</a:t>
            </a:r>
            <a:r>
              <a:rPr lang="en-GB" baseline="0" dirty="0"/>
              <a:t>”)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nb-NO" dirty="0"/>
              <a:t>Kildehenvisning</a:t>
            </a:r>
            <a:endParaRPr lang="en-GB" dirty="0"/>
          </a:p>
        </p:txBody>
      </p:sp>
      <p:sp>
        <p:nvSpPr>
          <p:cNvPr id="7" name="Footer med logo">
            <a:extLst>
              <a:ext uri="{FF2B5EF4-FFF2-40B4-BE49-F238E27FC236}">
                <a16:creationId xmlns:a16="http://schemas.microsoft.com/office/drawing/2014/main" id="{2122B972-DA0C-784B-88DD-D2A1C84B6F57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0415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10458450" cy="5849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203400" indent="0">
              <a:buNone/>
              <a:defRPr sz="3200" b="1">
                <a:solidFill>
                  <a:schemeClr val="bg2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341258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203400" indent="0">
              <a:buNone/>
              <a:defRPr sz="3200" b="1">
                <a:solidFill>
                  <a:schemeClr val="tx1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55C4C5-560F-4E45-9237-7421FB2D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9439478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3287712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2706532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650179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941916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r 2, bred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nb-NO" dirty="0"/>
              <a:t>Kildehenvisning</a:t>
            </a:r>
            <a:endParaRPr lang="en-GB" dirty="0"/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en-GB" dirty="0"/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Subtitle</a:t>
            </a:r>
            <a:endParaRPr lang="en-GB" dirty="0"/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CD8C2373-7A99-B74A-A091-287704AD76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57675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6255533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w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804092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2, bred tekst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nb-NO" dirty="0"/>
              <a:t>Kildehenvisning</a:t>
            </a:r>
            <a:endParaRPr lang="en-GB" dirty="0"/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en-GB" dirty="0"/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Subtitle</a:t>
            </a:r>
            <a:endParaRPr lang="en-GB" dirty="0"/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C5BBCBA5-9D62-324E-BCAC-AFB9485623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49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85512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60039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194425" y="365126"/>
            <a:ext cx="5619750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194425" y="1798820"/>
            <a:ext cx="561975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Andre nivå</a:t>
            </a:r>
          </a:p>
          <a:p>
            <a:pPr lvl="2"/>
            <a:r>
              <a:rPr lang="en-GB" noProof="0"/>
              <a:t>Tredje nivå</a:t>
            </a:r>
          </a:p>
          <a:p>
            <a:pPr lvl="3"/>
            <a:r>
              <a:rPr lang="en-GB" noProof="0"/>
              <a:t>Fjerde nivå</a:t>
            </a:r>
          </a:p>
          <a:p>
            <a:pPr lvl="4"/>
            <a:r>
              <a:rPr lang="en-GB" noProof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4425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544924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Klikk på ikonet for å legge til en graf</a:t>
            </a: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9106343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9103168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06343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389329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5767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57676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5767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57676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1365802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62627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5802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318878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260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226050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2260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226050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1360642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1355725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52551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55725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49013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06792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67925 w 12192000"/>
              <a:gd name="connsiteY3" fmla="*/ 6858000 h 6858000"/>
              <a:gd name="connsiteX4" fmla="*/ 0 w 12192000"/>
              <a:gd name="connsiteY4" fmla="*/ 0 h 6858000"/>
              <a:gd name="connsiteX5" fmla="*/ 6972300 w 12192000"/>
              <a:gd name="connsiteY5" fmla="*/ 0 h 6858000"/>
              <a:gd name="connsiteX6" fmla="*/ 69723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06792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67925" y="6858000"/>
                </a:lnTo>
                <a:close/>
                <a:moveTo>
                  <a:pt x="0" y="0"/>
                </a:moveTo>
                <a:lnTo>
                  <a:pt x="6972300" y="0"/>
                </a:lnTo>
                <a:lnTo>
                  <a:pt x="697230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714954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162800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715962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213539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10222036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3841720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2206919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10621864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100000">
              <a:schemeClr val="bg1">
                <a:lumMod val="95000"/>
              </a:schemeClr>
            </a:gs>
            <a:gs pos="53000">
              <a:schemeClr val="bg1"/>
            </a:gs>
            <a:gs pos="700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33318199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32877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2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28120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map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131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1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6334126"/>
            <a:ext cx="2245277" cy="14605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D593D941-88DF-D949-8BAC-0EBB171A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838112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B4FEF45C-8E91-CB4A-9FF1-26C465C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404156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ECAE6FA9-A057-6D49-A98C-134A8DD9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209848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289298" y="829540"/>
            <a:ext cx="4651378" cy="465137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Bilde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287713" y="2151002"/>
            <a:ext cx="4651377" cy="1149350"/>
          </a:xfrm>
        </p:spPr>
        <p:txBody>
          <a:bodyPr bIns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End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4385753"/>
            <a:ext cx="3648088" cy="291888"/>
          </a:xfrm>
        </p:spPr>
        <p:txBody>
          <a:bodyPr t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Position</a:t>
            </a:r>
            <a:r>
              <a:rPr lang="nb-NO" dirty="0"/>
              <a:t>/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globe"/>
          <p:cNvSpPr/>
          <p:nvPr userDrawn="1"/>
        </p:nvSpPr>
        <p:spPr>
          <a:xfrm>
            <a:off x="8123179" y="5288373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nvelope"/>
          <p:cNvSpPr/>
          <p:nvPr userDrawn="1"/>
        </p:nvSpPr>
        <p:spPr>
          <a:xfrm>
            <a:off x="8131253" y="4934427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17173" y="4862144"/>
            <a:ext cx="3397002" cy="25701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Email </a:t>
            </a:r>
            <a:r>
              <a:rPr lang="nb-NO" dirty="0" err="1"/>
              <a:t>address</a:t>
            </a:r>
            <a:endParaRPr lang="en-GB" dirty="0"/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428149" y="5241215"/>
            <a:ext cx="3386026" cy="231112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Website</a:t>
            </a:r>
            <a:endParaRPr lang="en-GB" dirty="0"/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8131175" y="4054815"/>
            <a:ext cx="3648088" cy="291888"/>
          </a:xfrm>
        </p:spPr>
        <p:txBody>
          <a:bodyPr tIns="0" bIns="0"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23" hasCustomPrompt="1"/>
          </p:nvPr>
        </p:nvSpPr>
        <p:spPr>
          <a:xfrm>
            <a:off x="3725389" y="3455090"/>
            <a:ext cx="3648088" cy="1189540"/>
          </a:xfrm>
        </p:spPr>
        <p:txBody>
          <a:bodyPr tIns="0" bIns="0" anchor="t" anchorCtr="0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Call to action</a:t>
            </a:r>
          </a:p>
        </p:txBody>
      </p:sp>
      <p:pic>
        <p:nvPicPr>
          <p:cNvPr id="26" name="Bild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7" y="829540"/>
            <a:ext cx="1989630" cy="578617"/>
          </a:xfrm>
          <a:prstGeom prst="rect">
            <a:avLst/>
          </a:prstGeom>
        </p:spPr>
      </p:pic>
      <p:sp>
        <p:nvSpPr>
          <p:cNvPr id="24" name="social-facebook">
            <a:extLst>
              <a:ext uri="{FF2B5EF4-FFF2-40B4-BE49-F238E27FC236}">
                <a16:creationId xmlns:a16="http://schemas.microsoft.com/office/drawing/2014/main" id="{42280A57-B922-0247-93E3-ACCE19E00920}"/>
              </a:ext>
            </a:extLst>
          </p:cNvPr>
          <p:cNvSpPr/>
          <p:nvPr userDrawn="1"/>
        </p:nvSpPr>
        <p:spPr>
          <a:xfrm>
            <a:off x="404377" y="3812964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ocial-twitter">
            <a:extLst>
              <a:ext uri="{FF2B5EF4-FFF2-40B4-BE49-F238E27FC236}">
                <a16:creationId xmlns:a16="http://schemas.microsoft.com/office/drawing/2014/main" id="{887D10B9-FA0B-984C-9801-DAB97BD1B22F}"/>
              </a:ext>
            </a:extLst>
          </p:cNvPr>
          <p:cNvSpPr/>
          <p:nvPr userDrawn="1"/>
        </p:nvSpPr>
        <p:spPr>
          <a:xfrm>
            <a:off x="395699" y="418699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ocial-vimeo">
            <a:extLst>
              <a:ext uri="{FF2B5EF4-FFF2-40B4-BE49-F238E27FC236}">
                <a16:creationId xmlns:a16="http://schemas.microsoft.com/office/drawing/2014/main" id="{211257E6-D7CE-114B-BC36-41A7A5B7E6C7}"/>
              </a:ext>
            </a:extLst>
          </p:cNvPr>
          <p:cNvSpPr/>
          <p:nvPr userDrawn="1"/>
        </p:nvSpPr>
        <p:spPr>
          <a:xfrm>
            <a:off x="398265" y="497878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278" y="36739"/>
                </a:moveTo>
                <a:cubicBezTo>
                  <a:pt x="124633" y="36101"/>
                  <a:pt x="111366" y="47199"/>
                  <a:pt x="104478" y="70034"/>
                </a:cubicBezTo>
                <a:cubicBezTo>
                  <a:pt x="108049" y="68503"/>
                  <a:pt x="111494" y="67610"/>
                  <a:pt x="114938" y="67610"/>
                </a:cubicBezTo>
                <a:cubicBezTo>
                  <a:pt x="122082" y="67610"/>
                  <a:pt x="125271" y="71692"/>
                  <a:pt x="124378" y="79857"/>
                </a:cubicBezTo>
                <a:cubicBezTo>
                  <a:pt x="123995" y="84704"/>
                  <a:pt x="120806" y="91848"/>
                  <a:pt x="114938" y="101160"/>
                </a:cubicBezTo>
                <a:cubicBezTo>
                  <a:pt x="108942" y="110600"/>
                  <a:pt x="104478" y="115193"/>
                  <a:pt x="101543" y="115193"/>
                </a:cubicBezTo>
                <a:cubicBezTo>
                  <a:pt x="97716" y="115193"/>
                  <a:pt x="94400" y="108049"/>
                  <a:pt x="91083" y="93634"/>
                </a:cubicBezTo>
                <a:cubicBezTo>
                  <a:pt x="90062" y="89297"/>
                  <a:pt x="88149" y="78581"/>
                  <a:pt x="85342" y="61104"/>
                </a:cubicBezTo>
                <a:cubicBezTo>
                  <a:pt x="82791" y="45031"/>
                  <a:pt x="76030" y="37504"/>
                  <a:pt x="64932" y="38525"/>
                </a:cubicBezTo>
                <a:cubicBezTo>
                  <a:pt x="60339" y="39035"/>
                  <a:pt x="53196" y="43117"/>
                  <a:pt x="44011" y="51282"/>
                </a:cubicBezTo>
                <a:cubicBezTo>
                  <a:pt x="37122" y="57277"/>
                  <a:pt x="30361" y="63528"/>
                  <a:pt x="23345" y="69651"/>
                </a:cubicBezTo>
                <a:lnTo>
                  <a:pt x="29978" y="78198"/>
                </a:lnTo>
                <a:cubicBezTo>
                  <a:pt x="36357" y="73861"/>
                  <a:pt x="40056" y="71565"/>
                  <a:pt x="41077" y="71565"/>
                </a:cubicBezTo>
                <a:cubicBezTo>
                  <a:pt x="45924" y="71565"/>
                  <a:pt x="50517" y="79219"/>
                  <a:pt x="54726" y="94399"/>
                </a:cubicBezTo>
                <a:cubicBezTo>
                  <a:pt x="58553" y="108432"/>
                  <a:pt x="62380" y="122336"/>
                  <a:pt x="66207" y="136369"/>
                </a:cubicBezTo>
                <a:cubicBezTo>
                  <a:pt x="71948" y="151549"/>
                  <a:pt x="78837" y="159203"/>
                  <a:pt x="87128" y="159203"/>
                </a:cubicBezTo>
                <a:cubicBezTo>
                  <a:pt x="100395" y="159203"/>
                  <a:pt x="116724" y="146702"/>
                  <a:pt x="135987" y="121699"/>
                </a:cubicBezTo>
                <a:cubicBezTo>
                  <a:pt x="154611" y="97716"/>
                  <a:pt x="164307" y="78836"/>
                  <a:pt x="164817" y="65059"/>
                </a:cubicBezTo>
                <a:cubicBezTo>
                  <a:pt x="165710" y="46562"/>
                  <a:pt x="158821" y="37249"/>
                  <a:pt x="144278" y="36739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C2EE3101-518D-5448-B95D-61CC3F3F7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825" y="3786035"/>
            <a:ext cx="2325486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facebook.com/nofima/</a:t>
            </a:r>
            <a:endParaRPr lang="en-GB" dirty="0"/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BB5DBDD4-2BC7-3C4C-989D-91E0DC06BC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938" y="4160069"/>
            <a:ext cx="2324373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twitter.com/nofima/</a:t>
            </a:r>
            <a:endParaRPr lang="en-GB" dirty="0"/>
          </a:p>
        </p:txBody>
      </p:sp>
      <p:sp>
        <p:nvSpPr>
          <p:cNvPr id="34" name="social-linkedin">
            <a:extLst>
              <a:ext uri="{FF2B5EF4-FFF2-40B4-BE49-F238E27FC236}">
                <a16:creationId xmlns:a16="http://schemas.microsoft.com/office/drawing/2014/main" id="{857FE036-EA7A-8748-8C8C-0770D25FEEC3}"/>
              </a:ext>
            </a:extLst>
          </p:cNvPr>
          <p:cNvSpPr/>
          <p:nvPr userDrawn="1"/>
        </p:nvSpPr>
        <p:spPr>
          <a:xfrm>
            <a:off x="395698" y="4582893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08DAA2AA-8A66-3F43-B9BD-F9AD198FA8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825" y="4534103"/>
            <a:ext cx="2441223" cy="29028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linkedin.com/company/nofima/</a:t>
            </a:r>
            <a:endParaRPr lang="en-GB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73043290-39D5-A94F-983B-42334F974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825" y="4921879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vimeo.com/nofima/</a:t>
            </a:r>
            <a:endParaRPr lang="en-GB" dirty="0"/>
          </a:p>
        </p:txBody>
      </p:sp>
      <p:sp>
        <p:nvSpPr>
          <p:cNvPr id="37" name="Plassholder for tekst 13">
            <a:extLst>
              <a:ext uri="{FF2B5EF4-FFF2-40B4-BE49-F238E27FC236}">
                <a16:creationId xmlns:a16="http://schemas.microsoft.com/office/drawing/2014/main" id="{B6B43CA6-EB6A-B643-822A-9797AFEC77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825" y="5395616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#</a:t>
            </a:r>
            <a:r>
              <a:rPr lang="nb-NO" dirty="0" err="1"/>
              <a:t>nofima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8208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100000">
              <a:schemeClr val="accent2"/>
            </a:gs>
            <a:gs pos="52000">
              <a:schemeClr val="tx2"/>
            </a:gs>
            <a:gs pos="7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B97E3BB-4B97-7043-B508-297F3488A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69" y="4979501"/>
            <a:ext cx="1989630" cy="5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440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27344830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32084813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370438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100000">
              <a:schemeClr val="accent2"/>
            </a:gs>
            <a:gs pos="52000">
              <a:schemeClr val="tx2"/>
            </a:gs>
            <a:gs pos="7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411159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00593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/map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4251325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84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4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4638676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5981459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  <p:sp>
        <p:nvSpPr>
          <p:cNvPr id="10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642596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203400" indent="0">
              <a:buNone/>
              <a:defRPr sz="3200" b="1" baseline="0"/>
            </a:lvl2pPr>
            <a:lvl3pPr marL="563400" indent="0">
              <a:buNone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5CADFB8-1CB9-0849-BB19-D6F0E56E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603908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320924" y="1218925"/>
            <a:ext cx="7559675" cy="3877382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Calibri-Bold" charset="0"/>
              <a:buChar char="•"/>
              <a:defRPr sz="3200" b="1"/>
            </a:lvl1pPr>
            <a:lvl2pPr marL="660600" indent="-457200">
              <a:buClr>
                <a:schemeClr val="accent1"/>
              </a:buClr>
              <a:buFont typeface="Calibri-Bold" charset="0"/>
              <a:buChar char="•"/>
              <a:defRPr sz="3200" b="1" baseline="0"/>
            </a:lvl2pPr>
            <a:lvl3pPr marL="1020600" indent="-457200">
              <a:buClr>
                <a:schemeClr val="accent1"/>
              </a:buClr>
              <a:buFont typeface=".AppleSystemUIFont" charset="-120"/>
              <a:buChar char="•"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A76610D-F28B-E947-A3A6-18FEA335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057231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955502"/>
            <a:ext cx="11426825" cy="3091283"/>
          </a:xfrm>
        </p:spPr>
        <p:txBody>
          <a:bodyPr tIns="46800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the icon to insert graph, table or image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 baseline="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208869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87089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7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76669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8" name="Plassholder f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8315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9" name="Plassholder for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328315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20" name="Plassholder for tekst 13"/>
          <p:cNvSpPr>
            <a:spLocks noGrp="1"/>
          </p:cNvSpPr>
          <p:nvPr>
            <p:ph type="body" sz="quarter" idx="20" hasCustomPrompt="1"/>
          </p:nvPr>
        </p:nvSpPr>
        <p:spPr>
          <a:xfrm>
            <a:off x="328315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669783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22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1429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3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21429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4" name="Plassholder for teks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21429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957633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Portrettbilde</a:t>
            </a:r>
            <a:br>
              <a:rPr lang="en-GB" noProof="0"/>
            </a:br>
            <a:r>
              <a:rPr lang="en-GB" noProof="0"/>
              <a:t>kvadratisk</a:t>
            </a:r>
          </a:p>
        </p:txBody>
      </p:sp>
      <p:sp>
        <p:nvSpPr>
          <p:cNvPr id="26" name="Plassholder for tekst 13"/>
          <p:cNvSpPr>
            <a:spLocks noGrp="1"/>
          </p:cNvSpPr>
          <p:nvPr>
            <p:ph type="body" sz="quarter" idx="26" hasCustomPrompt="1"/>
          </p:nvPr>
        </p:nvSpPr>
        <p:spPr>
          <a:xfrm>
            <a:off x="909279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7" name="Plassholder for tekst 13"/>
          <p:cNvSpPr>
            <a:spLocks noGrp="1"/>
          </p:cNvSpPr>
          <p:nvPr>
            <p:ph type="body" sz="quarter" idx="27" hasCustomPrompt="1"/>
          </p:nvPr>
        </p:nvSpPr>
        <p:spPr>
          <a:xfrm>
            <a:off x="909279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8" name="Plassholder for teks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09279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B7ADCE-8F35-CA4F-B6BC-884A0C1A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590950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26050" y="365126"/>
            <a:ext cx="56197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6050" y="1798820"/>
            <a:ext cx="561975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26050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873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0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13525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16" hasCustomPrompt="1"/>
          </p:nvPr>
        </p:nvSpPr>
        <p:spPr>
          <a:xfrm>
            <a:off x="2320924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2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2829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3" name="Plassholder for bilde 11"/>
          <p:cNvSpPr>
            <a:spLocks noGrp="1"/>
          </p:cNvSpPr>
          <p:nvPr>
            <p:ph type="pic" sz="quarter" idx="18" hasCustomPrompt="1"/>
          </p:nvPr>
        </p:nvSpPr>
        <p:spPr>
          <a:xfrm>
            <a:off x="13525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4" name="Plassholder for bilde 11"/>
          <p:cNvSpPr>
            <a:spLocks noGrp="1"/>
          </p:cNvSpPr>
          <p:nvPr>
            <p:ph type="pic" sz="quarter" idx="19" hasCustomPrompt="1"/>
          </p:nvPr>
        </p:nvSpPr>
        <p:spPr>
          <a:xfrm>
            <a:off x="2320924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0" hasCustomPrompt="1"/>
          </p:nvPr>
        </p:nvSpPr>
        <p:spPr>
          <a:xfrm>
            <a:off x="32829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6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2320924" y="19326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7" name="Plassholder for bilde 11"/>
          <p:cNvSpPr>
            <a:spLocks noGrp="1"/>
          </p:cNvSpPr>
          <p:nvPr>
            <p:ph type="pic" sz="quarter" idx="22" hasCustomPrompt="1"/>
          </p:nvPr>
        </p:nvSpPr>
        <p:spPr>
          <a:xfrm>
            <a:off x="13525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8" name="Plassholder for bilde 11"/>
          <p:cNvSpPr>
            <a:spLocks noGrp="1"/>
          </p:cNvSpPr>
          <p:nvPr>
            <p:ph type="pic" sz="quarter" idx="23" hasCustomPrompt="1"/>
          </p:nvPr>
        </p:nvSpPr>
        <p:spPr>
          <a:xfrm>
            <a:off x="32829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9" name="Plassholder for bilde 11"/>
          <p:cNvSpPr>
            <a:spLocks noGrp="1"/>
          </p:cNvSpPr>
          <p:nvPr>
            <p:ph type="pic" sz="quarter" idx="24" hasCustomPrompt="1"/>
          </p:nvPr>
        </p:nvSpPr>
        <p:spPr>
          <a:xfrm>
            <a:off x="387350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30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2320924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7274670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60039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194425" y="365126"/>
            <a:ext cx="5619750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194425" y="1798820"/>
            <a:ext cx="561975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Andre nivå</a:t>
            </a:r>
          </a:p>
          <a:p>
            <a:pPr lvl="2"/>
            <a:r>
              <a:rPr lang="en-GB" noProof="0"/>
              <a:t>Tredje nivå</a:t>
            </a:r>
          </a:p>
          <a:p>
            <a:pPr lvl="3"/>
            <a:r>
              <a:rPr lang="en-GB" noProof="0"/>
              <a:t>Fjerde nivå</a:t>
            </a:r>
          </a:p>
          <a:p>
            <a:pPr lvl="4"/>
            <a:r>
              <a:rPr lang="en-GB" noProof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4425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544924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Klikk på ikonet for å legge til en graf</a:t>
            </a: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9527017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map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131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1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6334126"/>
            <a:ext cx="2245277" cy="14605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528195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/map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4251325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84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4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4638676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5981459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  <p:sp>
        <p:nvSpPr>
          <p:cNvPr id="10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80032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DBE69B0-8393-7E4D-B9DB-FFB4D091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2463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DBE69B0-8393-7E4D-B9DB-FFB4D091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32898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8600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40798" y="1752436"/>
            <a:ext cx="6588125" cy="1149350"/>
          </a:xfrm>
        </p:spPr>
        <p:txBody>
          <a:bodyPr bIns="0"/>
          <a:lstStyle>
            <a:lvl1pPr>
              <a:defRPr sz="3200" baseline="0"/>
            </a:lvl1pPr>
          </a:lstStyle>
          <a:p>
            <a:r>
              <a:rPr lang="en-GB" noProof="0" dirty="0"/>
              <a:t>Name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1354433" y="1505834"/>
            <a:ext cx="3298787" cy="3298787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5240799" y="2936286"/>
            <a:ext cx="5619750" cy="352825"/>
          </a:xfrm>
        </p:spPr>
        <p:txBody>
          <a:bodyPr tIns="0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globe"/>
          <p:cNvSpPr/>
          <p:nvPr userDrawn="1"/>
        </p:nvSpPr>
        <p:spPr>
          <a:xfrm>
            <a:off x="5221749" y="3712774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envelope"/>
          <p:cNvSpPr/>
          <p:nvPr userDrawn="1"/>
        </p:nvSpPr>
        <p:spPr>
          <a:xfrm>
            <a:off x="5240799" y="3484961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5526719" y="3412678"/>
            <a:ext cx="5333829" cy="252938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Email address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526719" y="3665616"/>
            <a:ext cx="5333829" cy="271674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Website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064641F4-B87D-E44D-B122-422B378ABB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918" y="6269127"/>
            <a:ext cx="1547690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E0EC6906-B817-BA4B-A3D9-44D3ECC735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0397" y="6269127"/>
            <a:ext cx="1483695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@brukernavn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7E8E93B3-DB4F-3149-BE43-780CD2072D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3413" y="6269127"/>
            <a:ext cx="1585219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9" name="social-facebook">
            <a:extLst>
              <a:ext uri="{FF2B5EF4-FFF2-40B4-BE49-F238E27FC236}">
                <a16:creationId xmlns:a16="http://schemas.microsoft.com/office/drawing/2014/main" id="{F594733F-0FBF-7C46-8307-B50F2024769B}"/>
              </a:ext>
            </a:extLst>
          </p:cNvPr>
          <p:cNvSpPr/>
          <p:nvPr userDrawn="1"/>
        </p:nvSpPr>
        <p:spPr>
          <a:xfrm>
            <a:off x="4263470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social-twitter">
            <a:extLst>
              <a:ext uri="{FF2B5EF4-FFF2-40B4-BE49-F238E27FC236}">
                <a16:creationId xmlns:a16="http://schemas.microsoft.com/office/drawing/2014/main" id="{0B5729CB-ABFD-5545-8735-92E5448C12E0}"/>
              </a:ext>
            </a:extLst>
          </p:cNvPr>
          <p:cNvSpPr/>
          <p:nvPr userDrawn="1"/>
        </p:nvSpPr>
        <p:spPr>
          <a:xfrm>
            <a:off x="6202158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social-linkedin">
            <a:extLst>
              <a:ext uri="{FF2B5EF4-FFF2-40B4-BE49-F238E27FC236}">
                <a16:creationId xmlns:a16="http://schemas.microsoft.com/office/drawing/2014/main" id="{72DDD70F-BA4D-2045-8AD0-3AFB8F9BD0E1}"/>
              </a:ext>
            </a:extLst>
          </p:cNvPr>
          <p:cNvSpPr/>
          <p:nvPr userDrawn="1"/>
        </p:nvSpPr>
        <p:spPr>
          <a:xfrm>
            <a:off x="8128974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6" name="Freeform 1">
            <a:extLst>
              <a:ext uri="{FF2B5EF4-FFF2-40B4-BE49-F238E27FC236}">
                <a16:creationId xmlns:a16="http://schemas.microsoft.com/office/drawing/2014/main" id="{A62B75D1-F0CD-7A41-815D-233BEAF44B6F}"/>
              </a:ext>
            </a:extLst>
          </p:cNvPr>
          <p:cNvSpPr/>
          <p:nvPr userDrawn="1"/>
        </p:nvSpPr>
        <p:spPr>
          <a:xfrm>
            <a:off x="1355041" y="6299422"/>
            <a:ext cx="192577" cy="192577"/>
          </a:xfrm>
          <a:custGeom>
            <a:avLst/>
            <a:gdLst/>
            <a:ahLst/>
            <a:cxnLst/>
            <a:rect l="0" t="0" r="r" b="b"/>
            <a:pathLst>
              <a:path w="15749" h="15749">
                <a:moveTo>
                  <a:pt x="0" y="0"/>
                </a:moveTo>
                <a:lnTo>
                  <a:pt x="0" y="0"/>
                </a:lnTo>
                <a:cubicBezTo>
                  <a:pt x="0" y="15748"/>
                  <a:pt x="0" y="15748"/>
                  <a:pt x="0" y="15748"/>
                </a:cubicBezTo>
                <a:cubicBezTo>
                  <a:pt x="15748" y="15748"/>
                  <a:pt x="15748" y="15748"/>
                  <a:pt x="15748" y="15748"/>
                </a:cubicBezTo>
                <a:cubicBezTo>
                  <a:pt x="15748" y="0"/>
                  <a:pt x="15748" y="0"/>
                  <a:pt x="15748" y="0"/>
                </a:cubicBezTo>
                <a:lnTo>
                  <a:pt x="0" y="0"/>
                </a:lnTo>
                <a:moveTo>
                  <a:pt x="9232" y="11765"/>
                </a:moveTo>
                <a:lnTo>
                  <a:pt x="9232" y="11765"/>
                </a:lnTo>
                <a:cubicBezTo>
                  <a:pt x="8995" y="11871"/>
                  <a:pt x="8045" y="11976"/>
                  <a:pt x="7466" y="11264"/>
                </a:cubicBezTo>
                <a:cubicBezTo>
                  <a:pt x="7149" y="10894"/>
                  <a:pt x="6569" y="10103"/>
                  <a:pt x="5989" y="9022"/>
                </a:cubicBezTo>
                <a:cubicBezTo>
                  <a:pt x="5672" y="9022"/>
                  <a:pt x="5461" y="9022"/>
                  <a:pt x="5224" y="8995"/>
                </a:cubicBezTo>
                <a:cubicBezTo>
                  <a:pt x="5224" y="10631"/>
                  <a:pt x="5224" y="10631"/>
                  <a:pt x="5224" y="10631"/>
                </a:cubicBezTo>
                <a:cubicBezTo>
                  <a:pt x="5224" y="11475"/>
                  <a:pt x="5435" y="11369"/>
                  <a:pt x="6146" y="11475"/>
                </a:cubicBezTo>
                <a:cubicBezTo>
                  <a:pt x="6146" y="11765"/>
                  <a:pt x="6146" y="11765"/>
                  <a:pt x="6146" y="11765"/>
                </a:cubicBezTo>
                <a:cubicBezTo>
                  <a:pt x="5883" y="11738"/>
                  <a:pt x="5329" y="11738"/>
                  <a:pt x="4880" y="11738"/>
                </a:cubicBezTo>
                <a:cubicBezTo>
                  <a:pt x="4432" y="11738"/>
                  <a:pt x="3958" y="11765"/>
                  <a:pt x="3693" y="11765"/>
                </a:cubicBezTo>
                <a:cubicBezTo>
                  <a:pt x="3693" y="11475"/>
                  <a:pt x="3693" y="11475"/>
                  <a:pt x="3693" y="11475"/>
                </a:cubicBezTo>
                <a:cubicBezTo>
                  <a:pt x="4247" y="11369"/>
                  <a:pt x="4484" y="11422"/>
                  <a:pt x="4484" y="10631"/>
                </a:cubicBezTo>
                <a:cubicBezTo>
                  <a:pt x="4484" y="6780"/>
                  <a:pt x="4484" y="6780"/>
                  <a:pt x="4484" y="6780"/>
                </a:cubicBezTo>
                <a:cubicBezTo>
                  <a:pt x="4484" y="5989"/>
                  <a:pt x="4247" y="6041"/>
                  <a:pt x="3693" y="5935"/>
                </a:cubicBezTo>
                <a:cubicBezTo>
                  <a:pt x="3693" y="5672"/>
                  <a:pt x="3693" y="5672"/>
                  <a:pt x="3693" y="5672"/>
                </a:cubicBezTo>
                <a:cubicBezTo>
                  <a:pt x="4617" y="5698"/>
                  <a:pt x="5567" y="5646"/>
                  <a:pt x="6200" y="5646"/>
                </a:cubicBezTo>
                <a:cubicBezTo>
                  <a:pt x="7307" y="5646"/>
                  <a:pt x="8150" y="6146"/>
                  <a:pt x="8150" y="7255"/>
                </a:cubicBezTo>
                <a:cubicBezTo>
                  <a:pt x="8150" y="7993"/>
                  <a:pt x="7571" y="8731"/>
                  <a:pt x="6780" y="8916"/>
                </a:cubicBezTo>
                <a:cubicBezTo>
                  <a:pt x="7255" y="9760"/>
                  <a:pt x="7835" y="10525"/>
                  <a:pt x="8256" y="10999"/>
                </a:cubicBezTo>
                <a:cubicBezTo>
                  <a:pt x="8520" y="11264"/>
                  <a:pt x="8863" y="11501"/>
                  <a:pt x="9232" y="11501"/>
                </a:cubicBezTo>
                <a:cubicBezTo>
                  <a:pt x="9232" y="11765"/>
                  <a:pt x="9232" y="11765"/>
                  <a:pt x="9232" y="11765"/>
                </a:cubicBezTo>
                <a:moveTo>
                  <a:pt x="10024" y="7018"/>
                </a:moveTo>
                <a:lnTo>
                  <a:pt x="10024" y="7018"/>
                </a:lnTo>
                <a:cubicBezTo>
                  <a:pt x="9206" y="7018"/>
                  <a:pt x="8889" y="6463"/>
                  <a:pt x="8889" y="5883"/>
                </a:cubicBezTo>
                <a:cubicBezTo>
                  <a:pt x="8889" y="4749"/>
                  <a:pt x="8889" y="4749"/>
                  <a:pt x="8889" y="4749"/>
                </a:cubicBezTo>
                <a:cubicBezTo>
                  <a:pt x="8889" y="4326"/>
                  <a:pt x="9206" y="3667"/>
                  <a:pt x="10103" y="3667"/>
                </a:cubicBezTo>
                <a:cubicBezTo>
                  <a:pt x="10973" y="3667"/>
                  <a:pt x="11158" y="4300"/>
                  <a:pt x="11158" y="4300"/>
                </a:cubicBezTo>
                <a:cubicBezTo>
                  <a:pt x="10788" y="4564"/>
                  <a:pt x="10788" y="4564"/>
                  <a:pt x="10788" y="4564"/>
                </a:cubicBezTo>
                <a:cubicBezTo>
                  <a:pt x="10788" y="4564"/>
                  <a:pt x="10577" y="4115"/>
                  <a:pt x="10103" y="4115"/>
                </a:cubicBezTo>
                <a:cubicBezTo>
                  <a:pt x="9813" y="4115"/>
                  <a:pt x="9390" y="4380"/>
                  <a:pt x="9390" y="4828"/>
                </a:cubicBezTo>
                <a:cubicBezTo>
                  <a:pt x="9390" y="5751"/>
                  <a:pt x="9390" y="5751"/>
                  <a:pt x="9390" y="5751"/>
                </a:cubicBezTo>
                <a:cubicBezTo>
                  <a:pt x="9390" y="6226"/>
                  <a:pt x="9628" y="6569"/>
                  <a:pt x="10024" y="6569"/>
                </a:cubicBezTo>
                <a:cubicBezTo>
                  <a:pt x="10525" y="6569"/>
                  <a:pt x="10788" y="6200"/>
                  <a:pt x="10788" y="5646"/>
                </a:cubicBezTo>
                <a:cubicBezTo>
                  <a:pt x="10155" y="5646"/>
                  <a:pt x="10155" y="5646"/>
                  <a:pt x="10155" y="5646"/>
                </a:cubicBezTo>
                <a:cubicBezTo>
                  <a:pt x="10155" y="5250"/>
                  <a:pt x="10155" y="5250"/>
                  <a:pt x="10155" y="5250"/>
                </a:cubicBezTo>
                <a:cubicBezTo>
                  <a:pt x="11211" y="5250"/>
                  <a:pt x="11211" y="5250"/>
                  <a:pt x="11211" y="5250"/>
                </a:cubicBezTo>
                <a:cubicBezTo>
                  <a:pt x="11211" y="5989"/>
                  <a:pt x="11395" y="7018"/>
                  <a:pt x="10024" y="7018"/>
                </a:cubicBezTo>
                <a:moveTo>
                  <a:pt x="5935" y="8572"/>
                </a:moveTo>
                <a:lnTo>
                  <a:pt x="5935" y="8572"/>
                </a:lnTo>
                <a:cubicBezTo>
                  <a:pt x="5593" y="8572"/>
                  <a:pt x="5461" y="8572"/>
                  <a:pt x="5224" y="8546"/>
                </a:cubicBezTo>
                <a:cubicBezTo>
                  <a:pt x="5224" y="6094"/>
                  <a:pt x="5224" y="6094"/>
                  <a:pt x="5224" y="6094"/>
                </a:cubicBezTo>
                <a:cubicBezTo>
                  <a:pt x="5461" y="6094"/>
                  <a:pt x="5751" y="6094"/>
                  <a:pt x="6015" y="6094"/>
                </a:cubicBezTo>
                <a:cubicBezTo>
                  <a:pt x="6833" y="6094"/>
                  <a:pt x="7334" y="6516"/>
                  <a:pt x="7334" y="7307"/>
                </a:cubicBezTo>
                <a:cubicBezTo>
                  <a:pt x="7334" y="8072"/>
                  <a:pt x="6807" y="8572"/>
                  <a:pt x="5935" y="857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" name="Plassholder for tekst 13">
            <a:extLst>
              <a:ext uri="{FF2B5EF4-FFF2-40B4-BE49-F238E27FC236}">
                <a16:creationId xmlns:a16="http://schemas.microsoft.com/office/drawing/2014/main" id="{CF64B53D-9053-C944-B3DA-69D379C834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8009" y="6269127"/>
            <a:ext cx="2134671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brukernavn</a:t>
            </a:r>
          </a:p>
        </p:txBody>
      </p:sp>
    </p:spTree>
    <p:extLst>
      <p:ext uri="{BB962C8B-B14F-4D97-AF65-F5344CB8AC3E}">
        <p14:creationId xmlns:p14="http://schemas.microsoft.com/office/powerpoint/2010/main" val="10261879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2474711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an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8F3949F9-867A-034C-97CE-278C64030C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88075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44B8CCCF-7BDE-1F44-8BC4-A8A3549B6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9609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574556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33556054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ly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5358912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16218436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mø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7" name="Footer med logo">
            <a:extLst>
              <a:ext uri="{FF2B5EF4-FFF2-40B4-BE49-F238E27FC236}">
                <a16:creationId xmlns:a16="http://schemas.microsoft.com/office/drawing/2014/main" id="{2122B972-DA0C-784B-88DD-D2A1C84B6F57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77610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10458450" cy="5849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203400" indent="0">
              <a:buNone/>
              <a:defRPr sz="3200" b="1">
                <a:solidFill>
                  <a:schemeClr val="bg2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0226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an image to change background</a:t>
            </a:r>
            <a:br>
              <a:rPr lang="en-GB" noProof="0"/>
            </a:br>
            <a:r>
              <a:rPr lang="en-GB" noProof="0"/>
              <a:t>The logo is inserted as a footer element to appear above the image. To show the logo (if it is not already visible):</a:t>
            </a:r>
            <a:br>
              <a:rPr lang="en-GB" noProof="0"/>
            </a:br>
            <a:r>
              <a:rPr lang="en-GB" noProof="0"/>
              <a:t>1. In the ribbon, select the Insert-tab and click Header and footer</a:t>
            </a:r>
            <a:br>
              <a:rPr lang="en-GB" baseline="0" noProof="0"/>
            </a:br>
            <a:r>
              <a:rPr lang="en-GB" baseline="0" noProof="0"/>
              <a:t>2. In the pop-up window, select the checkbox for “Footer”</a:t>
            </a:r>
            <a:br>
              <a:rPr lang="en-GB" baseline="0" noProof="0"/>
            </a:br>
            <a:r>
              <a:rPr lang="en-GB" baseline="0" noProof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Image source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203400" indent="0">
              <a:buNone/>
              <a:defRPr sz="3200" b="1">
                <a:solidFill>
                  <a:schemeClr val="tx1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55C4C5-560F-4E45-9237-7421FB2D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073185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3287712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2706532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066377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74723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r 2, bred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CD8C2373-7A99-B74A-A091-287704AD76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57675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5290861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w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665779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2, bred tekst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C5BBCBA5-9D62-324E-BCAC-AFB9485623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49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2954680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9106343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9103168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06343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730905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5767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57676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5767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57676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1365802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62627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5802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125968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260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226050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2260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226050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1360642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1355725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52551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55725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1791477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06792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67925 w 12192000"/>
              <a:gd name="connsiteY3" fmla="*/ 6858000 h 6858000"/>
              <a:gd name="connsiteX4" fmla="*/ 0 w 12192000"/>
              <a:gd name="connsiteY4" fmla="*/ 0 h 6858000"/>
              <a:gd name="connsiteX5" fmla="*/ 6972300 w 12192000"/>
              <a:gd name="connsiteY5" fmla="*/ 0 h 6858000"/>
              <a:gd name="connsiteX6" fmla="*/ 69723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06792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67925" y="6858000"/>
                </a:lnTo>
                <a:close/>
                <a:moveTo>
                  <a:pt x="0" y="0"/>
                </a:moveTo>
                <a:lnTo>
                  <a:pt x="6972300" y="0"/>
                </a:lnTo>
                <a:lnTo>
                  <a:pt x="697230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714954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162800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715962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20299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17544520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71893387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420676781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192121192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100000">
              <a:schemeClr val="bg1">
                <a:lumMod val="95000"/>
              </a:schemeClr>
            </a:gs>
            <a:gs pos="53000">
              <a:schemeClr val="bg1"/>
            </a:gs>
            <a:gs pos="700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15120525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32877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2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1965215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D593D941-88DF-D949-8BAC-0EBB171A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64764711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B4FEF45C-8E91-CB4A-9FF1-26C465C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107372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ECAE6FA9-A057-6D49-A98C-134A8DD9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972919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289298" y="829540"/>
            <a:ext cx="4651378" cy="465137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Bilde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287713" y="2151002"/>
            <a:ext cx="4651377" cy="1149350"/>
          </a:xfrm>
        </p:spPr>
        <p:txBody>
          <a:bodyPr bIns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End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4385753"/>
            <a:ext cx="3648088" cy="291888"/>
          </a:xfrm>
        </p:spPr>
        <p:txBody>
          <a:bodyPr t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Position</a:t>
            </a:r>
            <a:r>
              <a:rPr lang="nb-NO" dirty="0"/>
              <a:t>/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globe"/>
          <p:cNvSpPr/>
          <p:nvPr userDrawn="1"/>
        </p:nvSpPr>
        <p:spPr>
          <a:xfrm>
            <a:off x="8123179" y="5288373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nvelope"/>
          <p:cNvSpPr/>
          <p:nvPr userDrawn="1"/>
        </p:nvSpPr>
        <p:spPr>
          <a:xfrm>
            <a:off x="8131253" y="4934427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17173" y="4862144"/>
            <a:ext cx="3397002" cy="25701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Email </a:t>
            </a:r>
            <a:r>
              <a:rPr lang="nb-NO" dirty="0" err="1"/>
              <a:t>address</a:t>
            </a:r>
            <a:endParaRPr lang="en-GB" dirty="0"/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428149" y="5241215"/>
            <a:ext cx="3386026" cy="231112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Website</a:t>
            </a:r>
            <a:endParaRPr lang="en-GB" dirty="0"/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8131175" y="4054815"/>
            <a:ext cx="3648088" cy="291888"/>
          </a:xfrm>
        </p:spPr>
        <p:txBody>
          <a:bodyPr tIns="0" bIns="0"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23" hasCustomPrompt="1"/>
          </p:nvPr>
        </p:nvSpPr>
        <p:spPr>
          <a:xfrm>
            <a:off x="3725389" y="3455090"/>
            <a:ext cx="3648088" cy="1189540"/>
          </a:xfrm>
        </p:spPr>
        <p:txBody>
          <a:bodyPr tIns="0" bIns="0" anchor="t" anchorCtr="0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Call to action</a:t>
            </a:r>
          </a:p>
        </p:txBody>
      </p:sp>
      <p:pic>
        <p:nvPicPr>
          <p:cNvPr id="26" name="Bild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7" y="829540"/>
            <a:ext cx="1989630" cy="578617"/>
          </a:xfrm>
          <a:prstGeom prst="rect">
            <a:avLst/>
          </a:prstGeom>
        </p:spPr>
      </p:pic>
      <p:sp>
        <p:nvSpPr>
          <p:cNvPr id="24" name="social-facebook">
            <a:extLst>
              <a:ext uri="{FF2B5EF4-FFF2-40B4-BE49-F238E27FC236}">
                <a16:creationId xmlns:a16="http://schemas.microsoft.com/office/drawing/2014/main" id="{42280A57-B922-0247-93E3-ACCE19E00920}"/>
              </a:ext>
            </a:extLst>
          </p:cNvPr>
          <p:cNvSpPr/>
          <p:nvPr userDrawn="1"/>
        </p:nvSpPr>
        <p:spPr>
          <a:xfrm>
            <a:off x="404377" y="3812964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ocial-twitter">
            <a:extLst>
              <a:ext uri="{FF2B5EF4-FFF2-40B4-BE49-F238E27FC236}">
                <a16:creationId xmlns:a16="http://schemas.microsoft.com/office/drawing/2014/main" id="{887D10B9-FA0B-984C-9801-DAB97BD1B22F}"/>
              </a:ext>
            </a:extLst>
          </p:cNvPr>
          <p:cNvSpPr/>
          <p:nvPr userDrawn="1"/>
        </p:nvSpPr>
        <p:spPr>
          <a:xfrm>
            <a:off x="395699" y="418699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ocial-vimeo">
            <a:extLst>
              <a:ext uri="{FF2B5EF4-FFF2-40B4-BE49-F238E27FC236}">
                <a16:creationId xmlns:a16="http://schemas.microsoft.com/office/drawing/2014/main" id="{211257E6-D7CE-114B-BC36-41A7A5B7E6C7}"/>
              </a:ext>
            </a:extLst>
          </p:cNvPr>
          <p:cNvSpPr/>
          <p:nvPr userDrawn="1"/>
        </p:nvSpPr>
        <p:spPr>
          <a:xfrm>
            <a:off x="398265" y="497878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278" y="36739"/>
                </a:moveTo>
                <a:cubicBezTo>
                  <a:pt x="124633" y="36101"/>
                  <a:pt x="111366" y="47199"/>
                  <a:pt x="104478" y="70034"/>
                </a:cubicBezTo>
                <a:cubicBezTo>
                  <a:pt x="108049" y="68503"/>
                  <a:pt x="111494" y="67610"/>
                  <a:pt x="114938" y="67610"/>
                </a:cubicBezTo>
                <a:cubicBezTo>
                  <a:pt x="122082" y="67610"/>
                  <a:pt x="125271" y="71692"/>
                  <a:pt x="124378" y="79857"/>
                </a:cubicBezTo>
                <a:cubicBezTo>
                  <a:pt x="123995" y="84704"/>
                  <a:pt x="120806" y="91848"/>
                  <a:pt x="114938" y="101160"/>
                </a:cubicBezTo>
                <a:cubicBezTo>
                  <a:pt x="108942" y="110600"/>
                  <a:pt x="104478" y="115193"/>
                  <a:pt x="101543" y="115193"/>
                </a:cubicBezTo>
                <a:cubicBezTo>
                  <a:pt x="97716" y="115193"/>
                  <a:pt x="94400" y="108049"/>
                  <a:pt x="91083" y="93634"/>
                </a:cubicBezTo>
                <a:cubicBezTo>
                  <a:pt x="90062" y="89297"/>
                  <a:pt x="88149" y="78581"/>
                  <a:pt x="85342" y="61104"/>
                </a:cubicBezTo>
                <a:cubicBezTo>
                  <a:pt x="82791" y="45031"/>
                  <a:pt x="76030" y="37504"/>
                  <a:pt x="64932" y="38525"/>
                </a:cubicBezTo>
                <a:cubicBezTo>
                  <a:pt x="60339" y="39035"/>
                  <a:pt x="53196" y="43117"/>
                  <a:pt x="44011" y="51282"/>
                </a:cubicBezTo>
                <a:cubicBezTo>
                  <a:pt x="37122" y="57277"/>
                  <a:pt x="30361" y="63528"/>
                  <a:pt x="23345" y="69651"/>
                </a:cubicBezTo>
                <a:lnTo>
                  <a:pt x="29978" y="78198"/>
                </a:lnTo>
                <a:cubicBezTo>
                  <a:pt x="36357" y="73861"/>
                  <a:pt x="40056" y="71565"/>
                  <a:pt x="41077" y="71565"/>
                </a:cubicBezTo>
                <a:cubicBezTo>
                  <a:pt x="45924" y="71565"/>
                  <a:pt x="50517" y="79219"/>
                  <a:pt x="54726" y="94399"/>
                </a:cubicBezTo>
                <a:cubicBezTo>
                  <a:pt x="58553" y="108432"/>
                  <a:pt x="62380" y="122336"/>
                  <a:pt x="66207" y="136369"/>
                </a:cubicBezTo>
                <a:cubicBezTo>
                  <a:pt x="71948" y="151549"/>
                  <a:pt x="78837" y="159203"/>
                  <a:pt x="87128" y="159203"/>
                </a:cubicBezTo>
                <a:cubicBezTo>
                  <a:pt x="100395" y="159203"/>
                  <a:pt x="116724" y="146702"/>
                  <a:pt x="135987" y="121699"/>
                </a:cubicBezTo>
                <a:cubicBezTo>
                  <a:pt x="154611" y="97716"/>
                  <a:pt x="164307" y="78836"/>
                  <a:pt x="164817" y="65059"/>
                </a:cubicBezTo>
                <a:cubicBezTo>
                  <a:pt x="165710" y="46562"/>
                  <a:pt x="158821" y="37249"/>
                  <a:pt x="144278" y="36739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C2EE3101-518D-5448-B95D-61CC3F3F7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825" y="3786035"/>
            <a:ext cx="2325486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facebook.com/nofima/</a:t>
            </a:r>
            <a:endParaRPr lang="en-GB" dirty="0"/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BB5DBDD4-2BC7-3C4C-989D-91E0DC06BC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938" y="4160069"/>
            <a:ext cx="2324373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twitter.com/nofima/</a:t>
            </a:r>
            <a:endParaRPr lang="en-GB" dirty="0"/>
          </a:p>
        </p:txBody>
      </p:sp>
      <p:sp>
        <p:nvSpPr>
          <p:cNvPr id="34" name="social-linkedin">
            <a:extLst>
              <a:ext uri="{FF2B5EF4-FFF2-40B4-BE49-F238E27FC236}">
                <a16:creationId xmlns:a16="http://schemas.microsoft.com/office/drawing/2014/main" id="{857FE036-EA7A-8748-8C8C-0770D25FEEC3}"/>
              </a:ext>
            </a:extLst>
          </p:cNvPr>
          <p:cNvSpPr/>
          <p:nvPr userDrawn="1"/>
        </p:nvSpPr>
        <p:spPr>
          <a:xfrm>
            <a:off x="395698" y="4582893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08DAA2AA-8A66-3F43-B9BD-F9AD198FA8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825" y="4534103"/>
            <a:ext cx="2375365" cy="29028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linkedin.com/company/nofima/</a:t>
            </a:r>
            <a:endParaRPr lang="en-GB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73043290-39D5-A94F-983B-42334F974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825" y="4921879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vimeo.com/nofima/</a:t>
            </a:r>
            <a:endParaRPr lang="en-GB" dirty="0"/>
          </a:p>
        </p:txBody>
      </p:sp>
      <p:sp>
        <p:nvSpPr>
          <p:cNvPr id="37" name="Plassholder for tekst 13">
            <a:extLst>
              <a:ext uri="{FF2B5EF4-FFF2-40B4-BE49-F238E27FC236}">
                <a16:creationId xmlns:a16="http://schemas.microsoft.com/office/drawing/2014/main" id="{B6B43CA6-EB6A-B643-822A-9797AFEC77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824" y="5395616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#</a:t>
            </a:r>
            <a:r>
              <a:rPr lang="nb-NO" dirty="0" err="1"/>
              <a:t>nofima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158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40798" y="1752436"/>
            <a:ext cx="6588125" cy="1149350"/>
          </a:xfrm>
        </p:spPr>
        <p:txBody>
          <a:bodyPr bIns="0"/>
          <a:lstStyle>
            <a:lvl1pPr>
              <a:defRPr sz="3200" baseline="0"/>
            </a:lvl1pPr>
          </a:lstStyle>
          <a:p>
            <a:r>
              <a:rPr lang="en-GB" noProof="0" dirty="0"/>
              <a:t>Name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1354433" y="1505834"/>
            <a:ext cx="3298787" cy="3298787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5240799" y="2936286"/>
            <a:ext cx="5619750" cy="352825"/>
          </a:xfrm>
        </p:spPr>
        <p:txBody>
          <a:bodyPr tIns="0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globe"/>
          <p:cNvSpPr/>
          <p:nvPr userDrawn="1"/>
        </p:nvSpPr>
        <p:spPr>
          <a:xfrm>
            <a:off x="5221749" y="3712774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envelope"/>
          <p:cNvSpPr/>
          <p:nvPr userDrawn="1"/>
        </p:nvSpPr>
        <p:spPr>
          <a:xfrm>
            <a:off x="5240799" y="3484961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5526719" y="3412678"/>
            <a:ext cx="5333829" cy="252938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Email address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526719" y="3665616"/>
            <a:ext cx="5333829" cy="271674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Website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FF545102-0137-5349-B4E7-7CD167EFD6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918" y="6269127"/>
            <a:ext cx="1547690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5DE6C267-B055-4948-833A-B00F3AAADB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0397" y="6269127"/>
            <a:ext cx="1483695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@brukernavn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EEB0A9FE-9ED1-BC42-9D86-20E0512CEF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3413" y="6269127"/>
            <a:ext cx="1585219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27" name="Plassholder for tekst 13">
            <a:extLst>
              <a:ext uri="{FF2B5EF4-FFF2-40B4-BE49-F238E27FC236}">
                <a16:creationId xmlns:a16="http://schemas.microsoft.com/office/drawing/2014/main" id="{37B78BEB-B012-5C42-836F-2F32C0129C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8009" y="6269127"/>
            <a:ext cx="2134671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 err="1"/>
              <a:t>brukernavn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100000">
              <a:schemeClr val="accent2"/>
            </a:gs>
            <a:gs pos="52000">
              <a:schemeClr val="tx2"/>
            </a:gs>
            <a:gs pos="7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B97E3BB-4B97-7043-B508-297F3488A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69" y="4979501"/>
            <a:ext cx="1989630" cy="5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621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72869320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38532055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1613378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100000">
              <a:schemeClr val="accent2"/>
            </a:gs>
            <a:gs pos="52000">
              <a:schemeClr val="tx2"/>
            </a:gs>
            <a:gs pos="7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3282644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26017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850977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203400" indent="0">
              <a:buNone/>
              <a:defRPr sz="3200" b="1" baseline="0"/>
            </a:lvl2pPr>
            <a:lvl3pPr marL="563400" indent="0">
              <a:buNone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5CADFB8-1CB9-0849-BB19-D6F0E56E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907644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320924" y="1218925"/>
            <a:ext cx="7559675" cy="3877382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Calibri-Bold" charset="0"/>
              <a:buChar char="•"/>
              <a:defRPr sz="3200" b="1"/>
            </a:lvl1pPr>
            <a:lvl2pPr marL="660600" indent="-457200">
              <a:buClr>
                <a:schemeClr val="accent1"/>
              </a:buClr>
              <a:buFont typeface="Calibri-Bold" charset="0"/>
              <a:buChar char="•"/>
              <a:defRPr sz="3200" b="1" baseline="0"/>
            </a:lvl2pPr>
            <a:lvl3pPr marL="1020600" indent="-457200">
              <a:buClr>
                <a:schemeClr val="accent1"/>
              </a:buClr>
              <a:buFont typeface=".AppleSystemUIFont" charset="-120"/>
              <a:buChar char="•"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A76610D-F28B-E947-A3A6-18FEA335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263710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955502"/>
            <a:ext cx="11426825" cy="3091283"/>
          </a:xfrm>
        </p:spPr>
        <p:txBody>
          <a:bodyPr tIns="46800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the icon to insert graph, table or image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 baseline="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27999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87089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7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76669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8" name="Plassholder f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8315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9" name="Plassholder for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328315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20" name="Plassholder for tekst 13"/>
          <p:cNvSpPr>
            <a:spLocks noGrp="1"/>
          </p:cNvSpPr>
          <p:nvPr>
            <p:ph type="body" sz="quarter" idx="20" hasCustomPrompt="1"/>
          </p:nvPr>
        </p:nvSpPr>
        <p:spPr>
          <a:xfrm>
            <a:off x="328315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669783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22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1429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3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21429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4" name="Plassholder for teks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21429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957633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Portrettbilde</a:t>
            </a:r>
            <a:br>
              <a:rPr lang="en-GB" noProof="0"/>
            </a:br>
            <a:r>
              <a:rPr lang="en-GB" noProof="0"/>
              <a:t>kvadratisk</a:t>
            </a:r>
          </a:p>
        </p:txBody>
      </p:sp>
      <p:sp>
        <p:nvSpPr>
          <p:cNvPr id="26" name="Plassholder for tekst 13"/>
          <p:cNvSpPr>
            <a:spLocks noGrp="1"/>
          </p:cNvSpPr>
          <p:nvPr>
            <p:ph type="body" sz="quarter" idx="26" hasCustomPrompt="1"/>
          </p:nvPr>
        </p:nvSpPr>
        <p:spPr>
          <a:xfrm>
            <a:off x="909279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7" name="Plassholder for tekst 13"/>
          <p:cNvSpPr>
            <a:spLocks noGrp="1"/>
          </p:cNvSpPr>
          <p:nvPr>
            <p:ph type="body" sz="quarter" idx="27" hasCustomPrompt="1"/>
          </p:nvPr>
        </p:nvSpPr>
        <p:spPr>
          <a:xfrm>
            <a:off x="909279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8" name="Plassholder for teks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09279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B7ADCE-8F35-CA4F-B6BC-884A0C1A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24327758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26050" y="365126"/>
            <a:ext cx="56197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6050" y="1798820"/>
            <a:ext cx="561975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26050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873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0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13525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16" hasCustomPrompt="1"/>
          </p:nvPr>
        </p:nvSpPr>
        <p:spPr>
          <a:xfrm>
            <a:off x="2320924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2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2829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3" name="Plassholder for bilde 11"/>
          <p:cNvSpPr>
            <a:spLocks noGrp="1"/>
          </p:cNvSpPr>
          <p:nvPr>
            <p:ph type="pic" sz="quarter" idx="18" hasCustomPrompt="1"/>
          </p:nvPr>
        </p:nvSpPr>
        <p:spPr>
          <a:xfrm>
            <a:off x="13525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4" name="Plassholder for bilde 11"/>
          <p:cNvSpPr>
            <a:spLocks noGrp="1"/>
          </p:cNvSpPr>
          <p:nvPr>
            <p:ph type="pic" sz="quarter" idx="19" hasCustomPrompt="1"/>
          </p:nvPr>
        </p:nvSpPr>
        <p:spPr>
          <a:xfrm>
            <a:off x="2320924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0" hasCustomPrompt="1"/>
          </p:nvPr>
        </p:nvSpPr>
        <p:spPr>
          <a:xfrm>
            <a:off x="32829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6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2320924" y="19326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7" name="Plassholder for bilde 11"/>
          <p:cNvSpPr>
            <a:spLocks noGrp="1"/>
          </p:cNvSpPr>
          <p:nvPr>
            <p:ph type="pic" sz="quarter" idx="22" hasCustomPrompt="1"/>
          </p:nvPr>
        </p:nvSpPr>
        <p:spPr>
          <a:xfrm>
            <a:off x="13525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8" name="Plassholder for bilde 11"/>
          <p:cNvSpPr>
            <a:spLocks noGrp="1"/>
          </p:cNvSpPr>
          <p:nvPr>
            <p:ph type="pic" sz="quarter" idx="23" hasCustomPrompt="1"/>
          </p:nvPr>
        </p:nvSpPr>
        <p:spPr>
          <a:xfrm>
            <a:off x="32829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9" name="Plassholder for bilde 11"/>
          <p:cNvSpPr>
            <a:spLocks noGrp="1"/>
          </p:cNvSpPr>
          <p:nvPr>
            <p:ph type="pic" sz="quarter" idx="24" hasCustomPrompt="1"/>
          </p:nvPr>
        </p:nvSpPr>
        <p:spPr>
          <a:xfrm>
            <a:off x="387350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30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2320924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6516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60039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194425" y="365126"/>
            <a:ext cx="5619750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194425" y="1798820"/>
            <a:ext cx="561975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Andre nivå</a:t>
            </a:r>
          </a:p>
          <a:p>
            <a:pPr lvl="2"/>
            <a:r>
              <a:rPr lang="en-GB" noProof="0"/>
              <a:t>Tredje nivå</a:t>
            </a:r>
          </a:p>
          <a:p>
            <a:pPr lvl="3"/>
            <a:r>
              <a:rPr lang="en-GB" noProof="0"/>
              <a:t>Fjerde nivå</a:t>
            </a:r>
          </a:p>
          <a:p>
            <a:pPr lvl="4"/>
            <a:r>
              <a:rPr lang="en-GB" noProof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4425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544924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Klikk på ikonet for å legge til en graf</a:t>
            </a: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4608708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map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131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1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6334126"/>
            <a:ext cx="2245277" cy="14605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6613436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/map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4251325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84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4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4638676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5981459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  <p:sp>
        <p:nvSpPr>
          <p:cNvPr id="10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29566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DBE69B0-8393-7E4D-B9DB-FFB4D091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24642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32127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23678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40798" y="1752436"/>
            <a:ext cx="6588125" cy="1149350"/>
          </a:xfrm>
        </p:spPr>
        <p:txBody>
          <a:bodyPr bIns="0"/>
          <a:lstStyle>
            <a:lvl1pPr>
              <a:defRPr sz="3200" baseline="0"/>
            </a:lvl1pPr>
          </a:lstStyle>
          <a:p>
            <a:r>
              <a:rPr lang="en-GB" noProof="0" dirty="0"/>
              <a:t>Name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1354433" y="1505834"/>
            <a:ext cx="3298787" cy="3298787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5240799" y="2936286"/>
            <a:ext cx="5619750" cy="352825"/>
          </a:xfrm>
        </p:spPr>
        <p:txBody>
          <a:bodyPr tIns="0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globe"/>
          <p:cNvSpPr/>
          <p:nvPr userDrawn="1"/>
        </p:nvSpPr>
        <p:spPr>
          <a:xfrm>
            <a:off x="5221749" y="3712774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envelope"/>
          <p:cNvSpPr/>
          <p:nvPr userDrawn="1"/>
        </p:nvSpPr>
        <p:spPr>
          <a:xfrm>
            <a:off x="5240799" y="3484961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5526719" y="3412678"/>
            <a:ext cx="5333829" cy="252938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Email address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526719" y="3665616"/>
            <a:ext cx="5333829" cy="271674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Website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B9E051D8-5ADB-B843-AFFB-365BE1343BD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918" y="6269127"/>
            <a:ext cx="1547690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0E8CA3A2-3868-B24A-8CE8-30959AD681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0397" y="6269127"/>
            <a:ext cx="1483695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@brukernavn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799C2451-54D3-8C4D-80AB-3FCFACCDC3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3413" y="6269127"/>
            <a:ext cx="1585219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9" name="social-facebook">
            <a:extLst>
              <a:ext uri="{FF2B5EF4-FFF2-40B4-BE49-F238E27FC236}">
                <a16:creationId xmlns:a16="http://schemas.microsoft.com/office/drawing/2014/main" id="{E665A9E5-A21C-4846-9FFE-7FAF2BB64D99}"/>
              </a:ext>
            </a:extLst>
          </p:cNvPr>
          <p:cNvSpPr/>
          <p:nvPr userDrawn="1"/>
        </p:nvSpPr>
        <p:spPr>
          <a:xfrm>
            <a:off x="4263470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social-twitter">
            <a:extLst>
              <a:ext uri="{FF2B5EF4-FFF2-40B4-BE49-F238E27FC236}">
                <a16:creationId xmlns:a16="http://schemas.microsoft.com/office/drawing/2014/main" id="{A304EA28-E51A-6F40-9204-6FD2EF4174BC}"/>
              </a:ext>
            </a:extLst>
          </p:cNvPr>
          <p:cNvSpPr/>
          <p:nvPr userDrawn="1"/>
        </p:nvSpPr>
        <p:spPr>
          <a:xfrm>
            <a:off x="6202158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social-linkedin">
            <a:extLst>
              <a:ext uri="{FF2B5EF4-FFF2-40B4-BE49-F238E27FC236}">
                <a16:creationId xmlns:a16="http://schemas.microsoft.com/office/drawing/2014/main" id="{748CF113-94C9-F544-B981-50856B601618}"/>
              </a:ext>
            </a:extLst>
          </p:cNvPr>
          <p:cNvSpPr/>
          <p:nvPr userDrawn="1"/>
        </p:nvSpPr>
        <p:spPr>
          <a:xfrm>
            <a:off x="8128974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6" name="Freeform 1">
            <a:extLst>
              <a:ext uri="{FF2B5EF4-FFF2-40B4-BE49-F238E27FC236}">
                <a16:creationId xmlns:a16="http://schemas.microsoft.com/office/drawing/2014/main" id="{1CE738F8-0806-854E-85DE-972C37234BCC}"/>
              </a:ext>
            </a:extLst>
          </p:cNvPr>
          <p:cNvSpPr/>
          <p:nvPr userDrawn="1"/>
        </p:nvSpPr>
        <p:spPr>
          <a:xfrm>
            <a:off x="1355041" y="6299422"/>
            <a:ext cx="192577" cy="192577"/>
          </a:xfrm>
          <a:custGeom>
            <a:avLst/>
            <a:gdLst/>
            <a:ahLst/>
            <a:cxnLst/>
            <a:rect l="0" t="0" r="r" b="b"/>
            <a:pathLst>
              <a:path w="15749" h="15749">
                <a:moveTo>
                  <a:pt x="0" y="0"/>
                </a:moveTo>
                <a:lnTo>
                  <a:pt x="0" y="0"/>
                </a:lnTo>
                <a:cubicBezTo>
                  <a:pt x="0" y="15748"/>
                  <a:pt x="0" y="15748"/>
                  <a:pt x="0" y="15748"/>
                </a:cubicBezTo>
                <a:cubicBezTo>
                  <a:pt x="15748" y="15748"/>
                  <a:pt x="15748" y="15748"/>
                  <a:pt x="15748" y="15748"/>
                </a:cubicBezTo>
                <a:cubicBezTo>
                  <a:pt x="15748" y="0"/>
                  <a:pt x="15748" y="0"/>
                  <a:pt x="15748" y="0"/>
                </a:cubicBezTo>
                <a:lnTo>
                  <a:pt x="0" y="0"/>
                </a:lnTo>
                <a:moveTo>
                  <a:pt x="9232" y="11765"/>
                </a:moveTo>
                <a:lnTo>
                  <a:pt x="9232" y="11765"/>
                </a:lnTo>
                <a:cubicBezTo>
                  <a:pt x="8995" y="11871"/>
                  <a:pt x="8045" y="11976"/>
                  <a:pt x="7466" y="11264"/>
                </a:cubicBezTo>
                <a:cubicBezTo>
                  <a:pt x="7149" y="10894"/>
                  <a:pt x="6569" y="10103"/>
                  <a:pt x="5989" y="9022"/>
                </a:cubicBezTo>
                <a:cubicBezTo>
                  <a:pt x="5672" y="9022"/>
                  <a:pt x="5461" y="9022"/>
                  <a:pt x="5224" y="8995"/>
                </a:cubicBezTo>
                <a:cubicBezTo>
                  <a:pt x="5224" y="10631"/>
                  <a:pt x="5224" y="10631"/>
                  <a:pt x="5224" y="10631"/>
                </a:cubicBezTo>
                <a:cubicBezTo>
                  <a:pt x="5224" y="11475"/>
                  <a:pt x="5435" y="11369"/>
                  <a:pt x="6146" y="11475"/>
                </a:cubicBezTo>
                <a:cubicBezTo>
                  <a:pt x="6146" y="11765"/>
                  <a:pt x="6146" y="11765"/>
                  <a:pt x="6146" y="11765"/>
                </a:cubicBezTo>
                <a:cubicBezTo>
                  <a:pt x="5883" y="11738"/>
                  <a:pt x="5329" y="11738"/>
                  <a:pt x="4880" y="11738"/>
                </a:cubicBezTo>
                <a:cubicBezTo>
                  <a:pt x="4432" y="11738"/>
                  <a:pt x="3958" y="11765"/>
                  <a:pt x="3693" y="11765"/>
                </a:cubicBezTo>
                <a:cubicBezTo>
                  <a:pt x="3693" y="11475"/>
                  <a:pt x="3693" y="11475"/>
                  <a:pt x="3693" y="11475"/>
                </a:cubicBezTo>
                <a:cubicBezTo>
                  <a:pt x="4247" y="11369"/>
                  <a:pt x="4484" y="11422"/>
                  <a:pt x="4484" y="10631"/>
                </a:cubicBezTo>
                <a:cubicBezTo>
                  <a:pt x="4484" y="6780"/>
                  <a:pt x="4484" y="6780"/>
                  <a:pt x="4484" y="6780"/>
                </a:cubicBezTo>
                <a:cubicBezTo>
                  <a:pt x="4484" y="5989"/>
                  <a:pt x="4247" y="6041"/>
                  <a:pt x="3693" y="5935"/>
                </a:cubicBezTo>
                <a:cubicBezTo>
                  <a:pt x="3693" y="5672"/>
                  <a:pt x="3693" y="5672"/>
                  <a:pt x="3693" y="5672"/>
                </a:cubicBezTo>
                <a:cubicBezTo>
                  <a:pt x="4617" y="5698"/>
                  <a:pt x="5567" y="5646"/>
                  <a:pt x="6200" y="5646"/>
                </a:cubicBezTo>
                <a:cubicBezTo>
                  <a:pt x="7307" y="5646"/>
                  <a:pt x="8150" y="6146"/>
                  <a:pt x="8150" y="7255"/>
                </a:cubicBezTo>
                <a:cubicBezTo>
                  <a:pt x="8150" y="7993"/>
                  <a:pt x="7571" y="8731"/>
                  <a:pt x="6780" y="8916"/>
                </a:cubicBezTo>
                <a:cubicBezTo>
                  <a:pt x="7255" y="9760"/>
                  <a:pt x="7835" y="10525"/>
                  <a:pt x="8256" y="10999"/>
                </a:cubicBezTo>
                <a:cubicBezTo>
                  <a:pt x="8520" y="11264"/>
                  <a:pt x="8863" y="11501"/>
                  <a:pt x="9232" y="11501"/>
                </a:cubicBezTo>
                <a:cubicBezTo>
                  <a:pt x="9232" y="11765"/>
                  <a:pt x="9232" y="11765"/>
                  <a:pt x="9232" y="11765"/>
                </a:cubicBezTo>
                <a:moveTo>
                  <a:pt x="10024" y="7018"/>
                </a:moveTo>
                <a:lnTo>
                  <a:pt x="10024" y="7018"/>
                </a:lnTo>
                <a:cubicBezTo>
                  <a:pt x="9206" y="7018"/>
                  <a:pt x="8889" y="6463"/>
                  <a:pt x="8889" y="5883"/>
                </a:cubicBezTo>
                <a:cubicBezTo>
                  <a:pt x="8889" y="4749"/>
                  <a:pt x="8889" y="4749"/>
                  <a:pt x="8889" y="4749"/>
                </a:cubicBezTo>
                <a:cubicBezTo>
                  <a:pt x="8889" y="4326"/>
                  <a:pt x="9206" y="3667"/>
                  <a:pt x="10103" y="3667"/>
                </a:cubicBezTo>
                <a:cubicBezTo>
                  <a:pt x="10973" y="3667"/>
                  <a:pt x="11158" y="4300"/>
                  <a:pt x="11158" y="4300"/>
                </a:cubicBezTo>
                <a:cubicBezTo>
                  <a:pt x="10788" y="4564"/>
                  <a:pt x="10788" y="4564"/>
                  <a:pt x="10788" y="4564"/>
                </a:cubicBezTo>
                <a:cubicBezTo>
                  <a:pt x="10788" y="4564"/>
                  <a:pt x="10577" y="4115"/>
                  <a:pt x="10103" y="4115"/>
                </a:cubicBezTo>
                <a:cubicBezTo>
                  <a:pt x="9813" y="4115"/>
                  <a:pt x="9390" y="4380"/>
                  <a:pt x="9390" y="4828"/>
                </a:cubicBezTo>
                <a:cubicBezTo>
                  <a:pt x="9390" y="5751"/>
                  <a:pt x="9390" y="5751"/>
                  <a:pt x="9390" y="5751"/>
                </a:cubicBezTo>
                <a:cubicBezTo>
                  <a:pt x="9390" y="6226"/>
                  <a:pt x="9628" y="6569"/>
                  <a:pt x="10024" y="6569"/>
                </a:cubicBezTo>
                <a:cubicBezTo>
                  <a:pt x="10525" y="6569"/>
                  <a:pt x="10788" y="6200"/>
                  <a:pt x="10788" y="5646"/>
                </a:cubicBezTo>
                <a:cubicBezTo>
                  <a:pt x="10155" y="5646"/>
                  <a:pt x="10155" y="5646"/>
                  <a:pt x="10155" y="5646"/>
                </a:cubicBezTo>
                <a:cubicBezTo>
                  <a:pt x="10155" y="5250"/>
                  <a:pt x="10155" y="5250"/>
                  <a:pt x="10155" y="5250"/>
                </a:cubicBezTo>
                <a:cubicBezTo>
                  <a:pt x="11211" y="5250"/>
                  <a:pt x="11211" y="5250"/>
                  <a:pt x="11211" y="5250"/>
                </a:cubicBezTo>
                <a:cubicBezTo>
                  <a:pt x="11211" y="5989"/>
                  <a:pt x="11395" y="7018"/>
                  <a:pt x="10024" y="7018"/>
                </a:cubicBezTo>
                <a:moveTo>
                  <a:pt x="5935" y="8572"/>
                </a:moveTo>
                <a:lnTo>
                  <a:pt x="5935" y="8572"/>
                </a:lnTo>
                <a:cubicBezTo>
                  <a:pt x="5593" y="8572"/>
                  <a:pt x="5461" y="8572"/>
                  <a:pt x="5224" y="8546"/>
                </a:cubicBezTo>
                <a:cubicBezTo>
                  <a:pt x="5224" y="6094"/>
                  <a:pt x="5224" y="6094"/>
                  <a:pt x="5224" y="6094"/>
                </a:cubicBezTo>
                <a:cubicBezTo>
                  <a:pt x="5461" y="6094"/>
                  <a:pt x="5751" y="6094"/>
                  <a:pt x="6015" y="6094"/>
                </a:cubicBezTo>
                <a:cubicBezTo>
                  <a:pt x="6833" y="6094"/>
                  <a:pt x="7334" y="6516"/>
                  <a:pt x="7334" y="7307"/>
                </a:cubicBezTo>
                <a:cubicBezTo>
                  <a:pt x="7334" y="8072"/>
                  <a:pt x="6807" y="8572"/>
                  <a:pt x="5935" y="857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" name="Plassholder for tekst 13">
            <a:extLst>
              <a:ext uri="{FF2B5EF4-FFF2-40B4-BE49-F238E27FC236}">
                <a16:creationId xmlns:a16="http://schemas.microsoft.com/office/drawing/2014/main" id="{7B701A8B-7202-DA47-82D9-C7F5A69114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8009" y="6269127"/>
            <a:ext cx="2134671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brukernavn</a:t>
            </a:r>
          </a:p>
        </p:txBody>
      </p:sp>
    </p:spTree>
    <p:extLst>
      <p:ext uri="{BB962C8B-B14F-4D97-AF65-F5344CB8AC3E}">
        <p14:creationId xmlns:p14="http://schemas.microsoft.com/office/powerpoint/2010/main" val="35384183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3608331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an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8F3949F9-867A-034C-97CE-278C64030C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88075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44B8CCCF-7BDE-1F44-8BC4-A8A3549B6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9609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539368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an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8F3949F9-867A-034C-97CE-278C64030C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88075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44B8CCCF-7BDE-1F44-8BC4-A8A3549B6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9609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065209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22734702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ly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184486331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206447001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mø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7" name="Footer med logo">
            <a:extLst>
              <a:ext uri="{FF2B5EF4-FFF2-40B4-BE49-F238E27FC236}">
                <a16:creationId xmlns:a16="http://schemas.microsoft.com/office/drawing/2014/main" id="{2122B972-DA0C-784B-88DD-D2A1C84B6F57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591174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10458450" cy="5849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203400" indent="0">
              <a:buNone/>
              <a:defRPr sz="3200" b="1">
                <a:solidFill>
                  <a:schemeClr val="bg2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7347034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an image to change background</a:t>
            </a:r>
            <a:br>
              <a:rPr lang="en-GB" noProof="0"/>
            </a:br>
            <a:r>
              <a:rPr lang="en-GB" noProof="0"/>
              <a:t>The logo is inserted as a footer element to appear above the image. To show the logo (if it is not already visible):</a:t>
            </a:r>
            <a:br>
              <a:rPr lang="en-GB" noProof="0"/>
            </a:br>
            <a:r>
              <a:rPr lang="en-GB" noProof="0"/>
              <a:t>1. In the ribbon, select the Insert-tab and click Header and footer</a:t>
            </a:r>
            <a:br>
              <a:rPr lang="en-GB" baseline="0" noProof="0"/>
            </a:br>
            <a:r>
              <a:rPr lang="en-GB" baseline="0" noProof="0"/>
              <a:t>2. In the pop-up window, select the checkbox for “Footer”</a:t>
            </a:r>
            <a:br>
              <a:rPr lang="en-GB" baseline="0" noProof="0"/>
            </a:br>
            <a:r>
              <a:rPr lang="en-GB" baseline="0" noProof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Image source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203400" indent="0">
              <a:buNone/>
              <a:defRPr sz="3200" b="1">
                <a:solidFill>
                  <a:schemeClr val="tx1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55C4C5-560F-4E45-9237-7421FB2D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619213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3287712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2706532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8184199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7996176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r 2, bred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CD8C2373-7A99-B74A-A091-287704AD76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57675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424560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w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821706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2, bred tekst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C5BBCBA5-9D62-324E-BCAC-AFB9485623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49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38613182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9106343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9103168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06343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5117039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5767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57676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5767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57676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1365802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62627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5802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582081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260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226050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2260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226050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1360642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1355725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52551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55725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523624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06792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67925 w 12192000"/>
              <a:gd name="connsiteY3" fmla="*/ 6858000 h 6858000"/>
              <a:gd name="connsiteX4" fmla="*/ 0 w 12192000"/>
              <a:gd name="connsiteY4" fmla="*/ 0 h 6858000"/>
              <a:gd name="connsiteX5" fmla="*/ 6972300 w 12192000"/>
              <a:gd name="connsiteY5" fmla="*/ 0 h 6858000"/>
              <a:gd name="connsiteX6" fmla="*/ 69723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06792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67925" y="6858000"/>
                </a:lnTo>
                <a:close/>
                <a:moveTo>
                  <a:pt x="0" y="0"/>
                </a:moveTo>
                <a:lnTo>
                  <a:pt x="6972300" y="0"/>
                </a:lnTo>
                <a:lnTo>
                  <a:pt x="697230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714954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162800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715962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8504195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188960043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29096650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37855657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15613473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ly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76129623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100000">
              <a:schemeClr val="bg1">
                <a:lumMod val="95000"/>
              </a:schemeClr>
            </a:gs>
            <a:gs pos="53000">
              <a:schemeClr val="bg1"/>
            </a:gs>
            <a:gs pos="700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417160997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32877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2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080519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D593D941-88DF-D949-8BAC-0EBB171A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628498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B4FEF45C-8E91-CB4A-9FF1-26C465C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5889791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ECAE6FA9-A057-6D49-A98C-134A8DD9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414292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289298" y="829540"/>
            <a:ext cx="4651378" cy="465137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Bilde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287713" y="2151002"/>
            <a:ext cx="4651377" cy="1149350"/>
          </a:xfrm>
        </p:spPr>
        <p:txBody>
          <a:bodyPr bIns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End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4385753"/>
            <a:ext cx="3648088" cy="291888"/>
          </a:xfrm>
        </p:spPr>
        <p:txBody>
          <a:bodyPr t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Position</a:t>
            </a:r>
            <a:r>
              <a:rPr lang="nb-NO" dirty="0"/>
              <a:t>/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globe"/>
          <p:cNvSpPr/>
          <p:nvPr userDrawn="1"/>
        </p:nvSpPr>
        <p:spPr>
          <a:xfrm>
            <a:off x="8123179" y="5288373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nvelope"/>
          <p:cNvSpPr/>
          <p:nvPr userDrawn="1"/>
        </p:nvSpPr>
        <p:spPr>
          <a:xfrm>
            <a:off x="8131253" y="4934427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17173" y="4862144"/>
            <a:ext cx="3397002" cy="25701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Email </a:t>
            </a:r>
            <a:r>
              <a:rPr lang="nb-NO" dirty="0" err="1"/>
              <a:t>address</a:t>
            </a:r>
            <a:endParaRPr lang="en-GB" dirty="0"/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428149" y="5241215"/>
            <a:ext cx="3386026" cy="231112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Website</a:t>
            </a:r>
            <a:endParaRPr lang="en-GB" dirty="0"/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8131175" y="4054815"/>
            <a:ext cx="3648088" cy="291888"/>
          </a:xfrm>
        </p:spPr>
        <p:txBody>
          <a:bodyPr tIns="0" bIns="0"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23" hasCustomPrompt="1"/>
          </p:nvPr>
        </p:nvSpPr>
        <p:spPr>
          <a:xfrm>
            <a:off x="3725389" y="3455090"/>
            <a:ext cx="3648088" cy="1189540"/>
          </a:xfrm>
        </p:spPr>
        <p:txBody>
          <a:bodyPr tIns="0" bIns="0" anchor="t" anchorCtr="0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Call to action</a:t>
            </a:r>
          </a:p>
        </p:txBody>
      </p:sp>
      <p:pic>
        <p:nvPicPr>
          <p:cNvPr id="26" name="Bild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7" y="829540"/>
            <a:ext cx="1989630" cy="578617"/>
          </a:xfrm>
          <a:prstGeom prst="rect">
            <a:avLst/>
          </a:prstGeom>
        </p:spPr>
      </p:pic>
      <p:sp>
        <p:nvSpPr>
          <p:cNvPr id="24" name="social-facebook">
            <a:extLst>
              <a:ext uri="{FF2B5EF4-FFF2-40B4-BE49-F238E27FC236}">
                <a16:creationId xmlns:a16="http://schemas.microsoft.com/office/drawing/2014/main" id="{42280A57-B922-0247-93E3-ACCE19E00920}"/>
              </a:ext>
            </a:extLst>
          </p:cNvPr>
          <p:cNvSpPr/>
          <p:nvPr userDrawn="1"/>
        </p:nvSpPr>
        <p:spPr>
          <a:xfrm>
            <a:off x="404377" y="3812964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ocial-twitter">
            <a:extLst>
              <a:ext uri="{FF2B5EF4-FFF2-40B4-BE49-F238E27FC236}">
                <a16:creationId xmlns:a16="http://schemas.microsoft.com/office/drawing/2014/main" id="{887D10B9-FA0B-984C-9801-DAB97BD1B22F}"/>
              </a:ext>
            </a:extLst>
          </p:cNvPr>
          <p:cNvSpPr/>
          <p:nvPr userDrawn="1"/>
        </p:nvSpPr>
        <p:spPr>
          <a:xfrm>
            <a:off x="395699" y="418699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ocial-vimeo">
            <a:extLst>
              <a:ext uri="{FF2B5EF4-FFF2-40B4-BE49-F238E27FC236}">
                <a16:creationId xmlns:a16="http://schemas.microsoft.com/office/drawing/2014/main" id="{211257E6-D7CE-114B-BC36-41A7A5B7E6C7}"/>
              </a:ext>
            </a:extLst>
          </p:cNvPr>
          <p:cNvSpPr/>
          <p:nvPr userDrawn="1"/>
        </p:nvSpPr>
        <p:spPr>
          <a:xfrm>
            <a:off x="398265" y="497878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278" y="36739"/>
                </a:moveTo>
                <a:cubicBezTo>
                  <a:pt x="124633" y="36101"/>
                  <a:pt x="111366" y="47199"/>
                  <a:pt x="104478" y="70034"/>
                </a:cubicBezTo>
                <a:cubicBezTo>
                  <a:pt x="108049" y="68503"/>
                  <a:pt x="111494" y="67610"/>
                  <a:pt x="114938" y="67610"/>
                </a:cubicBezTo>
                <a:cubicBezTo>
                  <a:pt x="122082" y="67610"/>
                  <a:pt x="125271" y="71692"/>
                  <a:pt x="124378" y="79857"/>
                </a:cubicBezTo>
                <a:cubicBezTo>
                  <a:pt x="123995" y="84704"/>
                  <a:pt x="120806" y="91848"/>
                  <a:pt x="114938" y="101160"/>
                </a:cubicBezTo>
                <a:cubicBezTo>
                  <a:pt x="108942" y="110600"/>
                  <a:pt x="104478" y="115193"/>
                  <a:pt x="101543" y="115193"/>
                </a:cubicBezTo>
                <a:cubicBezTo>
                  <a:pt x="97716" y="115193"/>
                  <a:pt x="94400" y="108049"/>
                  <a:pt x="91083" y="93634"/>
                </a:cubicBezTo>
                <a:cubicBezTo>
                  <a:pt x="90062" y="89297"/>
                  <a:pt x="88149" y="78581"/>
                  <a:pt x="85342" y="61104"/>
                </a:cubicBezTo>
                <a:cubicBezTo>
                  <a:pt x="82791" y="45031"/>
                  <a:pt x="76030" y="37504"/>
                  <a:pt x="64932" y="38525"/>
                </a:cubicBezTo>
                <a:cubicBezTo>
                  <a:pt x="60339" y="39035"/>
                  <a:pt x="53196" y="43117"/>
                  <a:pt x="44011" y="51282"/>
                </a:cubicBezTo>
                <a:cubicBezTo>
                  <a:pt x="37122" y="57277"/>
                  <a:pt x="30361" y="63528"/>
                  <a:pt x="23345" y="69651"/>
                </a:cubicBezTo>
                <a:lnTo>
                  <a:pt x="29978" y="78198"/>
                </a:lnTo>
                <a:cubicBezTo>
                  <a:pt x="36357" y="73861"/>
                  <a:pt x="40056" y="71565"/>
                  <a:pt x="41077" y="71565"/>
                </a:cubicBezTo>
                <a:cubicBezTo>
                  <a:pt x="45924" y="71565"/>
                  <a:pt x="50517" y="79219"/>
                  <a:pt x="54726" y="94399"/>
                </a:cubicBezTo>
                <a:cubicBezTo>
                  <a:pt x="58553" y="108432"/>
                  <a:pt x="62380" y="122336"/>
                  <a:pt x="66207" y="136369"/>
                </a:cubicBezTo>
                <a:cubicBezTo>
                  <a:pt x="71948" y="151549"/>
                  <a:pt x="78837" y="159203"/>
                  <a:pt x="87128" y="159203"/>
                </a:cubicBezTo>
                <a:cubicBezTo>
                  <a:pt x="100395" y="159203"/>
                  <a:pt x="116724" y="146702"/>
                  <a:pt x="135987" y="121699"/>
                </a:cubicBezTo>
                <a:cubicBezTo>
                  <a:pt x="154611" y="97716"/>
                  <a:pt x="164307" y="78836"/>
                  <a:pt x="164817" y="65059"/>
                </a:cubicBezTo>
                <a:cubicBezTo>
                  <a:pt x="165710" y="46562"/>
                  <a:pt x="158821" y="37249"/>
                  <a:pt x="144278" y="36739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C2EE3101-518D-5448-B95D-61CC3F3F7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825" y="3786035"/>
            <a:ext cx="2325486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facebook.com/nofima/</a:t>
            </a:r>
            <a:endParaRPr lang="en-GB" dirty="0"/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BB5DBDD4-2BC7-3C4C-989D-91E0DC06BC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938" y="4160069"/>
            <a:ext cx="2324373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twitter.com/nofima/</a:t>
            </a:r>
            <a:endParaRPr lang="en-GB" dirty="0"/>
          </a:p>
        </p:txBody>
      </p:sp>
      <p:sp>
        <p:nvSpPr>
          <p:cNvPr id="34" name="social-linkedin">
            <a:extLst>
              <a:ext uri="{FF2B5EF4-FFF2-40B4-BE49-F238E27FC236}">
                <a16:creationId xmlns:a16="http://schemas.microsoft.com/office/drawing/2014/main" id="{857FE036-EA7A-8748-8C8C-0770D25FEEC3}"/>
              </a:ext>
            </a:extLst>
          </p:cNvPr>
          <p:cNvSpPr/>
          <p:nvPr userDrawn="1"/>
        </p:nvSpPr>
        <p:spPr>
          <a:xfrm>
            <a:off x="395698" y="4582893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08DAA2AA-8A66-3F43-B9BD-F9AD198FA8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825" y="4534103"/>
            <a:ext cx="2449106" cy="29028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linkedin.com/company/nofima/</a:t>
            </a:r>
            <a:endParaRPr lang="en-GB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73043290-39D5-A94F-983B-42334F974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825" y="4921879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vimeo.com/nofima/</a:t>
            </a:r>
            <a:endParaRPr lang="en-GB" dirty="0"/>
          </a:p>
        </p:txBody>
      </p:sp>
      <p:sp>
        <p:nvSpPr>
          <p:cNvPr id="37" name="Plassholder for tekst 13">
            <a:extLst>
              <a:ext uri="{FF2B5EF4-FFF2-40B4-BE49-F238E27FC236}">
                <a16:creationId xmlns:a16="http://schemas.microsoft.com/office/drawing/2014/main" id="{B6B43CA6-EB6A-B643-822A-9797AFEC77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825" y="5397222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#</a:t>
            </a:r>
            <a:r>
              <a:rPr lang="nb-NO" dirty="0" err="1"/>
              <a:t>nofima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939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mø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7" name="Footer med logo">
            <a:extLst>
              <a:ext uri="{FF2B5EF4-FFF2-40B4-BE49-F238E27FC236}">
                <a16:creationId xmlns:a16="http://schemas.microsoft.com/office/drawing/2014/main" id="{2122B972-DA0C-784B-88DD-D2A1C84B6F57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68969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10458450" cy="5849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203400" indent="0">
              <a:buNone/>
              <a:defRPr sz="3200" b="1">
                <a:solidFill>
                  <a:schemeClr val="bg2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an image to change background</a:t>
            </a:r>
            <a:br>
              <a:rPr lang="en-GB" noProof="0"/>
            </a:br>
            <a:r>
              <a:rPr lang="en-GB" noProof="0"/>
              <a:t>The logo is inserted as a footer element to appear above the image. To show the logo (if it is not already visible):</a:t>
            </a:r>
            <a:br>
              <a:rPr lang="en-GB" noProof="0"/>
            </a:br>
            <a:r>
              <a:rPr lang="en-GB" noProof="0"/>
              <a:t>1. In the ribbon, select the Insert-tab and click Header and footer</a:t>
            </a:r>
            <a:br>
              <a:rPr lang="en-GB" baseline="0" noProof="0"/>
            </a:br>
            <a:r>
              <a:rPr lang="en-GB" baseline="0" noProof="0"/>
              <a:t>2. In the pop-up window, select the checkbox for “Footer”</a:t>
            </a:r>
            <a:br>
              <a:rPr lang="en-GB" baseline="0" noProof="0"/>
            </a:br>
            <a:r>
              <a:rPr lang="en-GB" baseline="0" noProof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Image source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203400" indent="0">
              <a:buNone/>
              <a:defRPr sz="3200" b="1">
                <a:solidFill>
                  <a:schemeClr val="tx1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55C4C5-560F-4E45-9237-7421FB2D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3" name="Plassholder for media 2">
            <a:extLst>
              <a:ext uri="{FF2B5EF4-FFF2-40B4-BE49-F238E27FC236}">
                <a16:creationId xmlns:a16="http://schemas.microsoft.com/office/drawing/2014/main" id="{B85C3BBF-E721-9C4F-8B15-E77A0190101B}"/>
              </a:ext>
            </a:extLst>
          </p:cNvPr>
          <p:cNvSpPr>
            <a:spLocks noGrp="1"/>
          </p:cNvSpPr>
          <p:nvPr>
            <p:ph type="media" sz="quarter" idx="17" hasCustomPrompt="1"/>
          </p:nvPr>
        </p:nvSpPr>
        <p:spPr>
          <a:xfrm>
            <a:off x="0" y="0"/>
            <a:ext cx="12192000" cy="6858000"/>
          </a:xfrm>
          <a:pattFill prst="pct25">
            <a:fgClr>
              <a:schemeClr val="tx2">
                <a:lumMod val="20000"/>
                <a:lumOff val="8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792000" anchor="ctr" anchorCtr="1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icon to add a video</a:t>
            </a:r>
          </a:p>
        </p:txBody>
      </p:sp>
    </p:spTree>
    <p:extLst>
      <p:ext uri="{BB962C8B-B14F-4D97-AF65-F5344CB8AC3E}">
        <p14:creationId xmlns:p14="http://schemas.microsoft.com/office/powerpoint/2010/main" val="1406117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3287712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2706532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r 2, bred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CD8C2373-7A99-B74A-A091-287704AD76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57675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224876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w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2, bred tekst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C5BBCBA5-9D62-324E-BCAC-AFB9485623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49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52752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9106343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9103168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06343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5767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57676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5767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57676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1365802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62627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5802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260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226050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2260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226050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1360642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1355725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52551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55725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06792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67925 w 12192000"/>
              <a:gd name="connsiteY3" fmla="*/ 6858000 h 6858000"/>
              <a:gd name="connsiteX4" fmla="*/ 0 w 12192000"/>
              <a:gd name="connsiteY4" fmla="*/ 0 h 6858000"/>
              <a:gd name="connsiteX5" fmla="*/ 6972300 w 12192000"/>
              <a:gd name="connsiteY5" fmla="*/ 0 h 6858000"/>
              <a:gd name="connsiteX6" fmla="*/ 69723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06792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67925" y="6858000"/>
                </a:lnTo>
                <a:close/>
                <a:moveTo>
                  <a:pt x="0" y="0"/>
                </a:moveTo>
                <a:lnTo>
                  <a:pt x="6972300" y="0"/>
                </a:lnTo>
                <a:lnTo>
                  <a:pt x="697230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714954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162800" y="365126"/>
            <a:ext cx="2711450" cy="849077"/>
          </a:xfrm>
        </p:spPr>
        <p:txBody>
          <a:bodyPr/>
          <a:lstStyle/>
          <a:p>
            <a:r>
              <a:rPr lang="en-GB" noProof="0"/>
              <a:t>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7159625" y="1798820"/>
            <a:ext cx="2714625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/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100000">
              <a:schemeClr val="bg1">
                <a:lumMod val="95000"/>
              </a:schemeClr>
            </a:gs>
            <a:gs pos="53000">
              <a:schemeClr val="bg1"/>
            </a:gs>
            <a:gs pos="700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32877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2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D593D941-88DF-D949-8BAC-0EBB171A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B4FEF45C-8E91-CB4A-9FF1-26C465C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ECAE6FA9-A057-6D49-A98C-134A8DD9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289298" y="829540"/>
            <a:ext cx="4651378" cy="465137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Bilde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287713" y="2151002"/>
            <a:ext cx="4651377" cy="1149350"/>
          </a:xfrm>
        </p:spPr>
        <p:txBody>
          <a:bodyPr bIns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End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4385753"/>
            <a:ext cx="3648088" cy="291888"/>
          </a:xfrm>
        </p:spPr>
        <p:txBody>
          <a:bodyPr t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Position</a:t>
            </a:r>
            <a:r>
              <a:rPr lang="nb-NO" dirty="0"/>
              <a:t>/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globe"/>
          <p:cNvSpPr/>
          <p:nvPr userDrawn="1"/>
        </p:nvSpPr>
        <p:spPr>
          <a:xfrm>
            <a:off x="8123179" y="5288373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nvelope"/>
          <p:cNvSpPr/>
          <p:nvPr userDrawn="1"/>
        </p:nvSpPr>
        <p:spPr>
          <a:xfrm>
            <a:off x="8131253" y="4934427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17173" y="4862144"/>
            <a:ext cx="3397002" cy="25701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Email </a:t>
            </a:r>
            <a:r>
              <a:rPr lang="nb-NO" dirty="0" err="1"/>
              <a:t>address</a:t>
            </a:r>
            <a:endParaRPr lang="en-GB" dirty="0"/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428149" y="5241215"/>
            <a:ext cx="3386026" cy="231112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Website</a:t>
            </a:r>
            <a:endParaRPr lang="en-GB" dirty="0"/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8131175" y="4054815"/>
            <a:ext cx="3648088" cy="291888"/>
          </a:xfrm>
        </p:spPr>
        <p:txBody>
          <a:bodyPr tIns="0" bIns="0"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23" hasCustomPrompt="1"/>
          </p:nvPr>
        </p:nvSpPr>
        <p:spPr>
          <a:xfrm>
            <a:off x="3725389" y="3455090"/>
            <a:ext cx="3648088" cy="1189540"/>
          </a:xfrm>
        </p:spPr>
        <p:txBody>
          <a:bodyPr tIns="0" bIns="0" anchor="t" anchorCtr="0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Call to action</a:t>
            </a:r>
          </a:p>
        </p:txBody>
      </p:sp>
      <p:pic>
        <p:nvPicPr>
          <p:cNvPr id="26" name="Bild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7" y="829540"/>
            <a:ext cx="1989630" cy="578617"/>
          </a:xfrm>
          <a:prstGeom prst="rect">
            <a:avLst/>
          </a:prstGeom>
        </p:spPr>
      </p:pic>
      <p:sp>
        <p:nvSpPr>
          <p:cNvPr id="24" name="social-facebook">
            <a:extLst>
              <a:ext uri="{FF2B5EF4-FFF2-40B4-BE49-F238E27FC236}">
                <a16:creationId xmlns:a16="http://schemas.microsoft.com/office/drawing/2014/main" id="{42280A57-B922-0247-93E3-ACCE19E00920}"/>
              </a:ext>
            </a:extLst>
          </p:cNvPr>
          <p:cNvSpPr/>
          <p:nvPr userDrawn="1"/>
        </p:nvSpPr>
        <p:spPr>
          <a:xfrm>
            <a:off x="404377" y="3812964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ocial-twitter">
            <a:extLst>
              <a:ext uri="{FF2B5EF4-FFF2-40B4-BE49-F238E27FC236}">
                <a16:creationId xmlns:a16="http://schemas.microsoft.com/office/drawing/2014/main" id="{887D10B9-FA0B-984C-9801-DAB97BD1B22F}"/>
              </a:ext>
            </a:extLst>
          </p:cNvPr>
          <p:cNvSpPr/>
          <p:nvPr userDrawn="1"/>
        </p:nvSpPr>
        <p:spPr>
          <a:xfrm>
            <a:off x="395699" y="418699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ocial-vimeo">
            <a:extLst>
              <a:ext uri="{FF2B5EF4-FFF2-40B4-BE49-F238E27FC236}">
                <a16:creationId xmlns:a16="http://schemas.microsoft.com/office/drawing/2014/main" id="{211257E6-D7CE-114B-BC36-41A7A5B7E6C7}"/>
              </a:ext>
            </a:extLst>
          </p:cNvPr>
          <p:cNvSpPr/>
          <p:nvPr userDrawn="1"/>
        </p:nvSpPr>
        <p:spPr>
          <a:xfrm>
            <a:off x="398265" y="497878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278" y="36739"/>
                </a:moveTo>
                <a:cubicBezTo>
                  <a:pt x="124633" y="36101"/>
                  <a:pt x="111366" y="47199"/>
                  <a:pt x="104478" y="70034"/>
                </a:cubicBezTo>
                <a:cubicBezTo>
                  <a:pt x="108049" y="68503"/>
                  <a:pt x="111494" y="67610"/>
                  <a:pt x="114938" y="67610"/>
                </a:cubicBezTo>
                <a:cubicBezTo>
                  <a:pt x="122082" y="67610"/>
                  <a:pt x="125271" y="71692"/>
                  <a:pt x="124378" y="79857"/>
                </a:cubicBezTo>
                <a:cubicBezTo>
                  <a:pt x="123995" y="84704"/>
                  <a:pt x="120806" y="91848"/>
                  <a:pt x="114938" y="101160"/>
                </a:cubicBezTo>
                <a:cubicBezTo>
                  <a:pt x="108942" y="110600"/>
                  <a:pt x="104478" y="115193"/>
                  <a:pt x="101543" y="115193"/>
                </a:cubicBezTo>
                <a:cubicBezTo>
                  <a:pt x="97716" y="115193"/>
                  <a:pt x="94400" y="108049"/>
                  <a:pt x="91083" y="93634"/>
                </a:cubicBezTo>
                <a:cubicBezTo>
                  <a:pt x="90062" y="89297"/>
                  <a:pt x="88149" y="78581"/>
                  <a:pt x="85342" y="61104"/>
                </a:cubicBezTo>
                <a:cubicBezTo>
                  <a:pt x="82791" y="45031"/>
                  <a:pt x="76030" y="37504"/>
                  <a:pt x="64932" y="38525"/>
                </a:cubicBezTo>
                <a:cubicBezTo>
                  <a:pt x="60339" y="39035"/>
                  <a:pt x="53196" y="43117"/>
                  <a:pt x="44011" y="51282"/>
                </a:cubicBezTo>
                <a:cubicBezTo>
                  <a:pt x="37122" y="57277"/>
                  <a:pt x="30361" y="63528"/>
                  <a:pt x="23345" y="69651"/>
                </a:cubicBezTo>
                <a:lnTo>
                  <a:pt x="29978" y="78198"/>
                </a:lnTo>
                <a:cubicBezTo>
                  <a:pt x="36357" y="73861"/>
                  <a:pt x="40056" y="71565"/>
                  <a:pt x="41077" y="71565"/>
                </a:cubicBezTo>
                <a:cubicBezTo>
                  <a:pt x="45924" y="71565"/>
                  <a:pt x="50517" y="79219"/>
                  <a:pt x="54726" y="94399"/>
                </a:cubicBezTo>
                <a:cubicBezTo>
                  <a:pt x="58553" y="108432"/>
                  <a:pt x="62380" y="122336"/>
                  <a:pt x="66207" y="136369"/>
                </a:cubicBezTo>
                <a:cubicBezTo>
                  <a:pt x="71948" y="151549"/>
                  <a:pt x="78837" y="159203"/>
                  <a:pt x="87128" y="159203"/>
                </a:cubicBezTo>
                <a:cubicBezTo>
                  <a:pt x="100395" y="159203"/>
                  <a:pt x="116724" y="146702"/>
                  <a:pt x="135987" y="121699"/>
                </a:cubicBezTo>
                <a:cubicBezTo>
                  <a:pt x="154611" y="97716"/>
                  <a:pt x="164307" y="78836"/>
                  <a:pt x="164817" y="65059"/>
                </a:cubicBezTo>
                <a:cubicBezTo>
                  <a:pt x="165710" y="46562"/>
                  <a:pt x="158821" y="37249"/>
                  <a:pt x="144278" y="36739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C2EE3101-518D-5448-B95D-61CC3F3F7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825" y="3786035"/>
            <a:ext cx="2325486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facebook.com/nofima/</a:t>
            </a:r>
            <a:endParaRPr lang="en-GB" dirty="0"/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BB5DBDD4-2BC7-3C4C-989D-91E0DC06BC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938" y="4160069"/>
            <a:ext cx="2324373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twitter.com/nofima/</a:t>
            </a:r>
            <a:endParaRPr lang="en-GB" dirty="0"/>
          </a:p>
        </p:txBody>
      </p:sp>
      <p:sp>
        <p:nvSpPr>
          <p:cNvPr id="34" name="social-linkedin">
            <a:extLst>
              <a:ext uri="{FF2B5EF4-FFF2-40B4-BE49-F238E27FC236}">
                <a16:creationId xmlns:a16="http://schemas.microsoft.com/office/drawing/2014/main" id="{857FE036-EA7A-8748-8C8C-0770D25FEEC3}"/>
              </a:ext>
            </a:extLst>
          </p:cNvPr>
          <p:cNvSpPr/>
          <p:nvPr userDrawn="1"/>
        </p:nvSpPr>
        <p:spPr>
          <a:xfrm>
            <a:off x="395698" y="4582893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08DAA2AA-8A66-3F43-B9BD-F9AD198FA8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825" y="4534103"/>
            <a:ext cx="2504888" cy="29028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linkedin.com/company/nofima/</a:t>
            </a:r>
            <a:endParaRPr lang="en-GB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73043290-39D5-A94F-983B-42334F974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825" y="4921879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vimeo.com/nofima/</a:t>
            </a:r>
            <a:endParaRPr lang="en-GB" dirty="0"/>
          </a:p>
        </p:txBody>
      </p:sp>
      <p:sp>
        <p:nvSpPr>
          <p:cNvPr id="37" name="Plassholder for tekst 13">
            <a:extLst>
              <a:ext uri="{FF2B5EF4-FFF2-40B4-BE49-F238E27FC236}">
                <a16:creationId xmlns:a16="http://schemas.microsoft.com/office/drawing/2014/main" id="{B6B43CA6-EB6A-B643-822A-9797AFEC77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824" y="5395616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#</a:t>
            </a:r>
            <a:r>
              <a:rPr lang="nb-NO" dirty="0" err="1"/>
              <a:t>nofima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974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6" name="flag-filled"/>
          <p:cNvSpPr/>
          <p:nvPr userDrawn="1"/>
        </p:nvSpPr>
        <p:spPr>
          <a:xfrm>
            <a:off x="1286273" y="1765827"/>
            <a:ext cx="913604" cy="810034"/>
          </a:xfrm>
          <a:custGeom>
            <a:avLst/>
            <a:gdLst/>
            <a:ahLst/>
            <a:cxnLst/>
            <a:rect l="l" t="t" r="r" b="b"/>
            <a:pathLst>
              <a:path w="220563" h="195560">
                <a:moveTo>
                  <a:pt x="100459" y="16074"/>
                </a:moveTo>
                <a:cubicBezTo>
                  <a:pt x="109389" y="16074"/>
                  <a:pt x="117872" y="17264"/>
                  <a:pt x="125909" y="19645"/>
                </a:cubicBezTo>
                <a:cubicBezTo>
                  <a:pt x="135731" y="22920"/>
                  <a:pt x="145107" y="26789"/>
                  <a:pt x="154037" y="31254"/>
                </a:cubicBezTo>
                <a:cubicBezTo>
                  <a:pt x="157609" y="32742"/>
                  <a:pt x="161330" y="33486"/>
                  <a:pt x="165199" y="33486"/>
                </a:cubicBezTo>
                <a:cubicBezTo>
                  <a:pt x="169366" y="33486"/>
                  <a:pt x="174427" y="32594"/>
                  <a:pt x="180380" y="30808"/>
                </a:cubicBezTo>
                <a:cubicBezTo>
                  <a:pt x="186035" y="29022"/>
                  <a:pt x="190649" y="27087"/>
                  <a:pt x="194221" y="25003"/>
                </a:cubicBezTo>
                <a:cubicBezTo>
                  <a:pt x="194816" y="24706"/>
                  <a:pt x="196453" y="23738"/>
                  <a:pt x="199132" y="22101"/>
                </a:cubicBezTo>
                <a:cubicBezTo>
                  <a:pt x="201811" y="20464"/>
                  <a:pt x="203894" y="19348"/>
                  <a:pt x="205383" y="18753"/>
                </a:cubicBezTo>
                <a:cubicBezTo>
                  <a:pt x="208955" y="16967"/>
                  <a:pt x="211336" y="16074"/>
                  <a:pt x="212527" y="16074"/>
                </a:cubicBezTo>
                <a:cubicBezTo>
                  <a:pt x="214610" y="16074"/>
                  <a:pt x="216545" y="16967"/>
                  <a:pt x="218331" y="18753"/>
                </a:cubicBezTo>
                <a:cubicBezTo>
                  <a:pt x="219819" y="20241"/>
                  <a:pt x="220563" y="22027"/>
                  <a:pt x="220563" y="24110"/>
                </a:cubicBezTo>
                <a:lnTo>
                  <a:pt x="220563" y="121444"/>
                </a:lnTo>
                <a:cubicBezTo>
                  <a:pt x="220563" y="123825"/>
                  <a:pt x="219968" y="125462"/>
                  <a:pt x="218777" y="126355"/>
                </a:cubicBezTo>
                <a:cubicBezTo>
                  <a:pt x="217884" y="127844"/>
                  <a:pt x="216247" y="129034"/>
                  <a:pt x="213866" y="129927"/>
                </a:cubicBezTo>
                <a:cubicBezTo>
                  <a:pt x="195709" y="139750"/>
                  <a:pt x="180082" y="144661"/>
                  <a:pt x="166985" y="144661"/>
                </a:cubicBezTo>
                <a:cubicBezTo>
                  <a:pt x="161627" y="144661"/>
                  <a:pt x="156269" y="143768"/>
                  <a:pt x="150912" y="141982"/>
                </a:cubicBezTo>
                <a:cubicBezTo>
                  <a:pt x="145852" y="140196"/>
                  <a:pt x="141238" y="138113"/>
                  <a:pt x="137071" y="135731"/>
                </a:cubicBezTo>
                <a:cubicBezTo>
                  <a:pt x="133796" y="133648"/>
                  <a:pt x="128885" y="131713"/>
                  <a:pt x="122337" y="129927"/>
                </a:cubicBezTo>
                <a:cubicBezTo>
                  <a:pt x="115491" y="127844"/>
                  <a:pt x="109537" y="126802"/>
                  <a:pt x="104477" y="126802"/>
                </a:cubicBezTo>
                <a:cubicBezTo>
                  <a:pt x="88106" y="126802"/>
                  <a:pt x="68312" y="133053"/>
                  <a:pt x="45095" y="145554"/>
                </a:cubicBezTo>
                <a:cubicBezTo>
                  <a:pt x="43607" y="146447"/>
                  <a:pt x="42267" y="146894"/>
                  <a:pt x="41077" y="146894"/>
                </a:cubicBezTo>
                <a:cubicBezTo>
                  <a:pt x="38398" y="146894"/>
                  <a:pt x="36463" y="146001"/>
                  <a:pt x="35272" y="144215"/>
                </a:cubicBezTo>
                <a:cubicBezTo>
                  <a:pt x="33486" y="143024"/>
                  <a:pt x="32593" y="141089"/>
                  <a:pt x="32593" y="138410"/>
                </a:cubicBezTo>
                <a:lnTo>
                  <a:pt x="32593" y="43756"/>
                </a:lnTo>
                <a:cubicBezTo>
                  <a:pt x="32593" y="41077"/>
                  <a:pt x="33933" y="38844"/>
                  <a:pt x="36612" y="37058"/>
                </a:cubicBezTo>
                <a:cubicBezTo>
                  <a:pt x="37207" y="36463"/>
                  <a:pt x="40630" y="34528"/>
                  <a:pt x="46881" y="31254"/>
                </a:cubicBezTo>
                <a:cubicBezTo>
                  <a:pt x="67717" y="21134"/>
                  <a:pt x="85576" y="16074"/>
                  <a:pt x="100459" y="16074"/>
                </a:cubicBezTo>
                <a:close/>
                <a:moveTo>
                  <a:pt x="16520" y="0"/>
                </a:moveTo>
                <a:cubicBezTo>
                  <a:pt x="21282" y="0"/>
                  <a:pt x="25152" y="1488"/>
                  <a:pt x="28128" y="4465"/>
                </a:cubicBezTo>
                <a:cubicBezTo>
                  <a:pt x="31105" y="7442"/>
                  <a:pt x="32593" y="11311"/>
                  <a:pt x="32593" y="16074"/>
                </a:cubicBezTo>
                <a:cubicBezTo>
                  <a:pt x="32593" y="22027"/>
                  <a:pt x="29914" y="26789"/>
                  <a:pt x="24557" y="30361"/>
                </a:cubicBezTo>
                <a:lnTo>
                  <a:pt x="24557" y="191542"/>
                </a:lnTo>
                <a:cubicBezTo>
                  <a:pt x="24557" y="192733"/>
                  <a:pt x="24110" y="193774"/>
                  <a:pt x="23217" y="194667"/>
                </a:cubicBezTo>
                <a:cubicBezTo>
                  <a:pt x="22919" y="195263"/>
                  <a:pt x="22027" y="195560"/>
                  <a:pt x="20538" y="195560"/>
                </a:cubicBezTo>
                <a:lnTo>
                  <a:pt x="12502" y="195560"/>
                </a:lnTo>
                <a:cubicBezTo>
                  <a:pt x="11013" y="195560"/>
                  <a:pt x="9971" y="195263"/>
                  <a:pt x="9376" y="194667"/>
                </a:cubicBezTo>
                <a:cubicBezTo>
                  <a:pt x="8781" y="194072"/>
                  <a:pt x="8483" y="193030"/>
                  <a:pt x="8483" y="191542"/>
                </a:cubicBezTo>
                <a:lnTo>
                  <a:pt x="8483" y="30361"/>
                </a:lnTo>
                <a:cubicBezTo>
                  <a:pt x="2828" y="26789"/>
                  <a:pt x="0" y="22027"/>
                  <a:pt x="0" y="16074"/>
                </a:cubicBezTo>
                <a:cubicBezTo>
                  <a:pt x="0" y="11609"/>
                  <a:pt x="1637" y="7739"/>
                  <a:pt x="4911" y="4465"/>
                </a:cubicBezTo>
                <a:cubicBezTo>
                  <a:pt x="7888" y="1488"/>
                  <a:pt x="11757" y="0"/>
                  <a:pt x="16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woman-man"/>
          <p:cNvSpPr/>
          <p:nvPr userDrawn="1"/>
        </p:nvSpPr>
        <p:spPr>
          <a:xfrm>
            <a:off x="7111941" y="1760461"/>
            <a:ext cx="915454" cy="699068"/>
          </a:xfrm>
          <a:custGeom>
            <a:avLst/>
            <a:gdLst/>
            <a:ahLst/>
            <a:cxnLst/>
            <a:rect l="l" t="t" r="r" b="b"/>
            <a:pathLst>
              <a:path w="221010" h="168771">
                <a:moveTo>
                  <a:pt x="141089" y="45988"/>
                </a:moveTo>
                <a:lnTo>
                  <a:pt x="202704" y="45988"/>
                </a:lnTo>
                <a:cubicBezTo>
                  <a:pt x="207764" y="45988"/>
                  <a:pt x="212080" y="47774"/>
                  <a:pt x="215652" y="51345"/>
                </a:cubicBezTo>
                <a:cubicBezTo>
                  <a:pt x="219224" y="54917"/>
                  <a:pt x="221010" y="59233"/>
                  <a:pt x="221010" y="64294"/>
                </a:cubicBezTo>
                <a:lnTo>
                  <a:pt x="221010" y="104031"/>
                </a:lnTo>
                <a:cubicBezTo>
                  <a:pt x="221010" y="106710"/>
                  <a:pt x="220117" y="108942"/>
                  <a:pt x="218331" y="110728"/>
                </a:cubicBezTo>
                <a:cubicBezTo>
                  <a:pt x="216545" y="112514"/>
                  <a:pt x="214312" y="113407"/>
                  <a:pt x="211633" y="113407"/>
                </a:cubicBezTo>
                <a:cubicBezTo>
                  <a:pt x="209252" y="113407"/>
                  <a:pt x="207169" y="112514"/>
                  <a:pt x="205383" y="110728"/>
                </a:cubicBezTo>
                <a:cubicBezTo>
                  <a:pt x="203597" y="108942"/>
                  <a:pt x="202704" y="106710"/>
                  <a:pt x="202704" y="104031"/>
                </a:cubicBezTo>
                <a:lnTo>
                  <a:pt x="202704" y="70544"/>
                </a:lnTo>
                <a:lnTo>
                  <a:pt x="196453" y="70544"/>
                </a:lnTo>
                <a:lnTo>
                  <a:pt x="196453" y="158055"/>
                </a:lnTo>
                <a:cubicBezTo>
                  <a:pt x="196453" y="161032"/>
                  <a:pt x="195411" y="163562"/>
                  <a:pt x="193328" y="165645"/>
                </a:cubicBezTo>
                <a:cubicBezTo>
                  <a:pt x="191244" y="167729"/>
                  <a:pt x="188714" y="168771"/>
                  <a:pt x="185737" y="168771"/>
                </a:cubicBezTo>
                <a:cubicBezTo>
                  <a:pt x="182761" y="168771"/>
                  <a:pt x="180231" y="167729"/>
                  <a:pt x="178147" y="165645"/>
                </a:cubicBezTo>
                <a:cubicBezTo>
                  <a:pt x="176064" y="163562"/>
                  <a:pt x="175022" y="161032"/>
                  <a:pt x="175022" y="158055"/>
                </a:cubicBezTo>
                <a:lnTo>
                  <a:pt x="175022" y="113407"/>
                </a:lnTo>
                <a:lnTo>
                  <a:pt x="168771" y="113407"/>
                </a:lnTo>
                <a:lnTo>
                  <a:pt x="168771" y="158055"/>
                </a:lnTo>
                <a:cubicBezTo>
                  <a:pt x="168771" y="161032"/>
                  <a:pt x="167729" y="163562"/>
                  <a:pt x="165646" y="165645"/>
                </a:cubicBezTo>
                <a:cubicBezTo>
                  <a:pt x="163562" y="167729"/>
                  <a:pt x="161032" y="168771"/>
                  <a:pt x="158055" y="168771"/>
                </a:cubicBezTo>
                <a:cubicBezTo>
                  <a:pt x="155079" y="168771"/>
                  <a:pt x="152549" y="167729"/>
                  <a:pt x="150465" y="165645"/>
                </a:cubicBezTo>
                <a:cubicBezTo>
                  <a:pt x="148382" y="163562"/>
                  <a:pt x="147340" y="161032"/>
                  <a:pt x="147340" y="158055"/>
                </a:cubicBezTo>
                <a:lnTo>
                  <a:pt x="147340" y="70544"/>
                </a:lnTo>
                <a:lnTo>
                  <a:pt x="141089" y="70544"/>
                </a:lnTo>
                <a:lnTo>
                  <a:pt x="141089" y="104031"/>
                </a:lnTo>
                <a:cubicBezTo>
                  <a:pt x="141089" y="106710"/>
                  <a:pt x="140196" y="108942"/>
                  <a:pt x="138410" y="110728"/>
                </a:cubicBezTo>
                <a:cubicBezTo>
                  <a:pt x="136624" y="112514"/>
                  <a:pt x="134541" y="113407"/>
                  <a:pt x="132159" y="113407"/>
                </a:cubicBezTo>
                <a:cubicBezTo>
                  <a:pt x="129480" y="113407"/>
                  <a:pt x="127248" y="112514"/>
                  <a:pt x="125462" y="110728"/>
                </a:cubicBezTo>
                <a:cubicBezTo>
                  <a:pt x="123676" y="108942"/>
                  <a:pt x="122783" y="106710"/>
                  <a:pt x="122783" y="104031"/>
                </a:cubicBezTo>
                <a:lnTo>
                  <a:pt x="122783" y="98226"/>
                </a:lnTo>
                <a:lnTo>
                  <a:pt x="122783" y="64294"/>
                </a:lnTo>
                <a:cubicBezTo>
                  <a:pt x="122783" y="59233"/>
                  <a:pt x="124569" y="54917"/>
                  <a:pt x="128141" y="51345"/>
                </a:cubicBezTo>
                <a:cubicBezTo>
                  <a:pt x="131713" y="47774"/>
                  <a:pt x="136029" y="45988"/>
                  <a:pt x="141089" y="45988"/>
                </a:cubicBezTo>
                <a:close/>
                <a:moveTo>
                  <a:pt x="42862" y="45988"/>
                </a:moveTo>
                <a:lnTo>
                  <a:pt x="79921" y="45988"/>
                </a:lnTo>
                <a:cubicBezTo>
                  <a:pt x="86767" y="45988"/>
                  <a:pt x="92273" y="49411"/>
                  <a:pt x="96441" y="56257"/>
                </a:cubicBezTo>
                <a:lnTo>
                  <a:pt x="120997" y="92869"/>
                </a:lnTo>
                <a:cubicBezTo>
                  <a:pt x="122188" y="94059"/>
                  <a:pt x="122783" y="95845"/>
                  <a:pt x="122783" y="98226"/>
                </a:cubicBezTo>
                <a:cubicBezTo>
                  <a:pt x="122783" y="100608"/>
                  <a:pt x="121890" y="102691"/>
                  <a:pt x="120104" y="104477"/>
                </a:cubicBezTo>
                <a:cubicBezTo>
                  <a:pt x="118318" y="106263"/>
                  <a:pt x="116086" y="107156"/>
                  <a:pt x="113407" y="107156"/>
                </a:cubicBezTo>
                <a:cubicBezTo>
                  <a:pt x="110133" y="107156"/>
                  <a:pt x="107603" y="105817"/>
                  <a:pt x="105817" y="103138"/>
                </a:cubicBezTo>
                <a:lnTo>
                  <a:pt x="83939" y="70544"/>
                </a:lnTo>
                <a:lnTo>
                  <a:pt x="79921" y="70544"/>
                </a:lnTo>
                <a:lnTo>
                  <a:pt x="79921" y="83046"/>
                </a:lnTo>
                <a:lnTo>
                  <a:pt x="103584" y="122337"/>
                </a:lnTo>
                <a:cubicBezTo>
                  <a:pt x="104180" y="124122"/>
                  <a:pt x="104477" y="125313"/>
                  <a:pt x="104477" y="125908"/>
                </a:cubicBezTo>
                <a:cubicBezTo>
                  <a:pt x="104477" y="127397"/>
                  <a:pt x="103807" y="128736"/>
                  <a:pt x="102468" y="129927"/>
                </a:cubicBezTo>
                <a:cubicBezTo>
                  <a:pt x="101129" y="131117"/>
                  <a:pt x="99715" y="131713"/>
                  <a:pt x="98226" y="131713"/>
                </a:cubicBezTo>
                <a:lnTo>
                  <a:pt x="79921" y="131713"/>
                </a:lnTo>
                <a:lnTo>
                  <a:pt x="79921" y="158055"/>
                </a:lnTo>
                <a:cubicBezTo>
                  <a:pt x="79921" y="161032"/>
                  <a:pt x="78879" y="163562"/>
                  <a:pt x="76795" y="165645"/>
                </a:cubicBezTo>
                <a:cubicBezTo>
                  <a:pt x="74712" y="167729"/>
                  <a:pt x="72182" y="168771"/>
                  <a:pt x="69205" y="168771"/>
                </a:cubicBezTo>
                <a:lnTo>
                  <a:pt x="53578" y="168771"/>
                </a:lnTo>
                <a:cubicBezTo>
                  <a:pt x="50601" y="168771"/>
                  <a:pt x="48071" y="167729"/>
                  <a:pt x="45988" y="165645"/>
                </a:cubicBezTo>
                <a:cubicBezTo>
                  <a:pt x="43904" y="163562"/>
                  <a:pt x="42862" y="161032"/>
                  <a:pt x="42862" y="158055"/>
                </a:cubicBezTo>
                <a:lnTo>
                  <a:pt x="42862" y="131713"/>
                </a:lnTo>
                <a:lnTo>
                  <a:pt x="24557" y="131713"/>
                </a:lnTo>
                <a:cubicBezTo>
                  <a:pt x="20389" y="131713"/>
                  <a:pt x="18306" y="129778"/>
                  <a:pt x="18306" y="125908"/>
                </a:cubicBezTo>
                <a:cubicBezTo>
                  <a:pt x="18306" y="125313"/>
                  <a:pt x="18603" y="124122"/>
                  <a:pt x="19199" y="122337"/>
                </a:cubicBezTo>
                <a:lnTo>
                  <a:pt x="42862" y="83046"/>
                </a:lnTo>
                <a:lnTo>
                  <a:pt x="42862" y="70544"/>
                </a:lnTo>
                <a:lnTo>
                  <a:pt x="38398" y="70544"/>
                </a:lnTo>
                <a:lnTo>
                  <a:pt x="16966" y="103138"/>
                </a:lnTo>
                <a:cubicBezTo>
                  <a:pt x="15180" y="105817"/>
                  <a:pt x="12501" y="107156"/>
                  <a:pt x="8930" y="107156"/>
                </a:cubicBezTo>
                <a:cubicBezTo>
                  <a:pt x="6548" y="107156"/>
                  <a:pt x="4465" y="106263"/>
                  <a:pt x="2679" y="104477"/>
                </a:cubicBezTo>
                <a:cubicBezTo>
                  <a:pt x="893" y="102691"/>
                  <a:pt x="0" y="100608"/>
                  <a:pt x="0" y="98226"/>
                </a:cubicBezTo>
                <a:cubicBezTo>
                  <a:pt x="0" y="96143"/>
                  <a:pt x="446" y="94357"/>
                  <a:pt x="1339" y="92869"/>
                </a:cubicBezTo>
                <a:lnTo>
                  <a:pt x="25896" y="56257"/>
                </a:lnTo>
                <a:cubicBezTo>
                  <a:pt x="30658" y="49411"/>
                  <a:pt x="36314" y="45988"/>
                  <a:pt x="42862" y="45988"/>
                </a:cubicBezTo>
                <a:close/>
                <a:moveTo>
                  <a:pt x="171896" y="0"/>
                </a:moveTo>
                <a:cubicBezTo>
                  <a:pt x="177849" y="0"/>
                  <a:pt x="182910" y="2083"/>
                  <a:pt x="187077" y="6251"/>
                </a:cubicBezTo>
                <a:cubicBezTo>
                  <a:pt x="191244" y="10418"/>
                  <a:pt x="193328" y="15478"/>
                  <a:pt x="193328" y="21431"/>
                </a:cubicBezTo>
                <a:cubicBezTo>
                  <a:pt x="193328" y="27384"/>
                  <a:pt x="191244" y="32444"/>
                  <a:pt x="187077" y="36612"/>
                </a:cubicBezTo>
                <a:cubicBezTo>
                  <a:pt x="182910" y="40779"/>
                  <a:pt x="177849" y="42862"/>
                  <a:pt x="171896" y="42862"/>
                </a:cubicBezTo>
                <a:cubicBezTo>
                  <a:pt x="165943" y="42862"/>
                  <a:pt x="160883" y="40779"/>
                  <a:pt x="156716" y="36612"/>
                </a:cubicBezTo>
                <a:cubicBezTo>
                  <a:pt x="152549" y="32444"/>
                  <a:pt x="150465" y="27384"/>
                  <a:pt x="150465" y="21431"/>
                </a:cubicBezTo>
                <a:cubicBezTo>
                  <a:pt x="150465" y="15478"/>
                  <a:pt x="152549" y="10418"/>
                  <a:pt x="156716" y="6251"/>
                </a:cubicBezTo>
                <a:cubicBezTo>
                  <a:pt x="160883" y="2083"/>
                  <a:pt x="165943" y="0"/>
                  <a:pt x="171896" y="0"/>
                </a:cubicBezTo>
                <a:close/>
                <a:moveTo>
                  <a:pt x="61168" y="0"/>
                </a:moveTo>
                <a:cubicBezTo>
                  <a:pt x="67121" y="0"/>
                  <a:pt x="72182" y="2083"/>
                  <a:pt x="76349" y="6251"/>
                </a:cubicBezTo>
                <a:cubicBezTo>
                  <a:pt x="80516" y="10418"/>
                  <a:pt x="82599" y="15478"/>
                  <a:pt x="82599" y="21431"/>
                </a:cubicBezTo>
                <a:cubicBezTo>
                  <a:pt x="82599" y="27384"/>
                  <a:pt x="80516" y="32444"/>
                  <a:pt x="76349" y="36612"/>
                </a:cubicBezTo>
                <a:cubicBezTo>
                  <a:pt x="72182" y="40779"/>
                  <a:pt x="67121" y="42862"/>
                  <a:pt x="61168" y="42862"/>
                </a:cubicBezTo>
                <a:cubicBezTo>
                  <a:pt x="55513" y="42862"/>
                  <a:pt x="50527" y="40704"/>
                  <a:pt x="46211" y="36388"/>
                </a:cubicBezTo>
                <a:cubicBezTo>
                  <a:pt x="41895" y="32072"/>
                  <a:pt x="39737" y="27087"/>
                  <a:pt x="39737" y="21431"/>
                </a:cubicBezTo>
                <a:cubicBezTo>
                  <a:pt x="39737" y="15478"/>
                  <a:pt x="41821" y="10418"/>
                  <a:pt x="45988" y="6251"/>
                </a:cubicBezTo>
                <a:cubicBezTo>
                  <a:pt x="50155" y="2083"/>
                  <a:pt x="55215" y="0"/>
                  <a:pt x="61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line-chart"/>
          <p:cNvSpPr/>
          <p:nvPr userDrawn="1"/>
        </p:nvSpPr>
        <p:spPr>
          <a:xfrm>
            <a:off x="10037514" y="1772979"/>
            <a:ext cx="915408" cy="686550"/>
          </a:xfrm>
          <a:custGeom>
            <a:avLst/>
            <a:gdLst/>
            <a:ahLst/>
            <a:cxnLst/>
            <a:rect l="l" t="t" r="r" b="b"/>
            <a:pathLst>
              <a:path w="261257" h="195943">
                <a:moveTo>
                  <a:pt x="185355" y="16328"/>
                </a:moveTo>
                <a:lnTo>
                  <a:pt x="240847" y="16328"/>
                </a:lnTo>
                <a:cubicBezTo>
                  <a:pt x="243143" y="16328"/>
                  <a:pt x="244929" y="18114"/>
                  <a:pt x="244929" y="20410"/>
                </a:cubicBezTo>
                <a:lnTo>
                  <a:pt x="244929" y="75902"/>
                </a:lnTo>
                <a:cubicBezTo>
                  <a:pt x="244929" y="79474"/>
                  <a:pt x="240592" y="81388"/>
                  <a:pt x="237913" y="78709"/>
                </a:cubicBezTo>
                <a:lnTo>
                  <a:pt x="222477" y="63273"/>
                </a:lnTo>
                <a:lnTo>
                  <a:pt x="141727" y="144023"/>
                </a:lnTo>
                <a:cubicBezTo>
                  <a:pt x="140069" y="145681"/>
                  <a:pt x="137517" y="145681"/>
                  <a:pt x="135859" y="144023"/>
                </a:cubicBezTo>
                <a:lnTo>
                  <a:pt x="106136" y="114300"/>
                </a:lnTo>
                <a:lnTo>
                  <a:pt x="53068" y="167368"/>
                </a:lnTo>
                <a:lnTo>
                  <a:pt x="28575" y="142875"/>
                </a:lnTo>
                <a:lnTo>
                  <a:pt x="103202" y="68248"/>
                </a:lnTo>
                <a:cubicBezTo>
                  <a:pt x="104860" y="66590"/>
                  <a:pt x="107411" y="66590"/>
                  <a:pt x="109070" y="68248"/>
                </a:cubicBezTo>
                <a:lnTo>
                  <a:pt x="138793" y="97971"/>
                </a:lnTo>
                <a:lnTo>
                  <a:pt x="197984" y="38780"/>
                </a:lnTo>
                <a:lnTo>
                  <a:pt x="182549" y="23345"/>
                </a:lnTo>
                <a:cubicBezTo>
                  <a:pt x="179870" y="20666"/>
                  <a:pt x="181783" y="16328"/>
                  <a:pt x="185355" y="16328"/>
                </a:cubicBezTo>
                <a:close/>
                <a:moveTo>
                  <a:pt x="0" y="0"/>
                </a:moveTo>
                <a:lnTo>
                  <a:pt x="16329" y="0"/>
                </a:lnTo>
                <a:lnTo>
                  <a:pt x="16329" y="179614"/>
                </a:lnTo>
                <a:lnTo>
                  <a:pt x="261257" y="179614"/>
                </a:lnTo>
                <a:lnTo>
                  <a:pt x="261257" y="195943"/>
                </a:lnTo>
                <a:lnTo>
                  <a:pt x="0" y="1959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globe"/>
          <p:cNvSpPr/>
          <p:nvPr userDrawn="1"/>
        </p:nvSpPr>
        <p:spPr>
          <a:xfrm>
            <a:off x="4250097" y="1764245"/>
            <a:ext cx="811624" cy="811616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2869681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3432972"/>
            <a:ext cx="2711450" cy="1027408"/>
          </a:xfrm>
        </p:spPr>
        <p:txBody>
          <a:bodyPr tIns="0" rIns="0" anchor="t" anchorCtr="0">
            <a:noAutofit/>
          </a:bodyPr>
          <a:lstStyle>
            <a:lvl1pPr marL="0" indent="0" algn="ctr">
              <a:buNone/>
              <a:defRPr sz="8000" b="1" baseline="0"/>
            </a:lvl1pPr>
          </a:lstStyle>
          <a:p>
            <a:pPr lvl="0"/>
            <a:r>
              <a:rPr lang="en-GB" noProof="0" dirty="0"/>
              <a:t>549</a:t>
            </a:r>
          </a:p>
        </p:txBody>
      </p:sp>
      <p:sp>
        <p:nvSpPr>
          <p:cNvPr id="12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53251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3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3292475" y="2869681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92475" y="3432972"/>
            <a:ext cx="2711450" cy="1027408"/>
          </a:xfrm>
        </p:spPr>
        <p:txBody>
          <a:bodyPr tIns="0" rIns="0" anchor="t" anchorCtr="0">
            <a:noAutofit/>
          </a:bodyPr>
          <a:lstStyle>
            <a:lvl1pPr marL="0" indent="0" algn="ctr">
              <a:buNone/>
              <a:defRPr sz="8000" b="1" baseline="0"/>
            </a:lvl1pPr>
          </a:lstStyle>
          <a:p>
            <a:pPr lvl="0"/>
            <a:r>
              <a:rPr lang="en-GB" noProof="0" dirty="0"/>
              <a:t>31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3292475" y="453251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20" hasCustomPrompt="1"/>
          </p:nvPr>
        </p:nvSpPr>
        <p:spPr>
          <a:xfrm>
            <a:off x="6194425" y="2869681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7" name="Plassholder for tekst 13"/>
          <p:cNvSpPr>
            <a:spLocks noGrp="1"/>
          </p:cNvSpPr>
          <p:nvPr>
            <p:ph type="body" sz="quarter" idx="21" hasCustomPrompt="1"/>
          </p:nvPr>
        </p:nvSpPr>
        <p:spPr>
          <a:xfrm>
            <a:off x="6194425" y="3432972"/>
            <a:ext cx="2711450" cy="1027408"/>
          </a:xfrm>
        </p:spPr>
        <p:txBody>
          <a:bodyPr tIns="0" rIns="0" anchor="t" anchorCtr="0">
            <a:noAutofit/>
          </a:bodyPr>
          <a:lstStyle>
            <a:lvl1pPr marL="0" indent="0" algn="ctr">
              <a:buNone/>
              <a:defRPr sz="8000" b="1" baseline="0"/>
            </a:lvl1pPr>
          </a:lstStyle>
          <a:p>
            <a:pPr lvl="0"/>
            <a:r>
              <a:rPr lang="en-GB" noProof="0" dirty="0"/>
              <a:t>549</a:t>
            </a:r>
          </a:p>
        </p:txBody>
      </p:sp>
      <p:sp>
        <p:nvSpPr>
          <p:cNvPr id="18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194425" y="453251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19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9102725" y="2869681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24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20" name="Plassholder for tekst 13"/>
          <p:cNvSpPr>
            <a:spLocks noGrp="1"/>
          </p:cNvSpPr>
          <p:nvPr>
            <p:ph type="body" sz="quarter" idx="24" hasCustomPrompt="1"/>
          </p:nvPr>
        </p:nvSpPr>
        <p:spPr>
          <a:xfrm>
            <a:off x="9102725" y="3432972"/>
            <a:ext cx="2711450" cy="1027408"/>
          </a:xfrm>
        </p:spPr>
        <p:txBody>
          <a:bodyPr tIns="0" rIns="0" anchor="t" anchorCtr="0">
            <a:noAutofit/>
          </a:bodyPr>
          <a:lstStyle>
            <a:lvl1pPr marL="0" indent="0" algn="ctr">
              <a:buNone/>
              <a:defRPr sz="8000" b="1" baseline="0"/>
            </a:lvl1pPr>
          </a:lstStyle>
          <a:p>
            <a:pPr lvl="0"/>
            <a:r>
              <a:rPr lang="en-GB" noProof="0" dirty="0"/>
              <a:t>549</a:t>
            </a:r>
          </a:p>
        </p:txBody>
      </p:sp>
      <p:sp>
        <p:nvSpPr>
          <p:cNvPr id="21" name="Plassholder for tekst 13"/>
          <p:cNvSpPr>
            <a:spLocks noGrp="1"/>
          </p:cNvSpPr>
          <p:nvPr>
            <p:ph type="body" sz="quarter" idx="25" hasCustomPrompt="1"/>
          </p:nvPr>
        </p:nvSpPr>
        <p:spPr>
          <a:xfrm>
            <a:off x="9102725" y="453251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22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10458450" cy="584900"/>
          </a:xfrm>
        </p:spPr>
        <p:txBody>
          <a:bodyPr/>
          <a:lstStyle>
            <a:lvl1pPr>
              <a:defRPr sz="1800" baseline="0"/>
            </a:lvl1pPr>
          </a:lstStyle>
          <a:p>
            <a:r>
              <a:rPr lang="en-GB" noProof="0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761395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89171" y="2110744"/>
            <a:ext cx="9168493" cy="61555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89171" y="3075717"/>
            <a:ext cx="9168493" cy="378565"/>
          </a:xfrm>
          <a:prstGeom prst="rect">
            <a:avLst/>
          </a:prstGeom>
        </p:spPr>
        <p:txBody>
          <a:bodyPr wrap="square" lIns="0" rIns="0" bIns="0">
            <a:sp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1389171" y="1962146"/>
            <a:ext cx="9168493" cy="0"/>
          </a:xfrm>
          <a:prstGeom prst="line">
            <a:avLst/>
          </a:prstGeom>
          <a:ln w="63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71" y="1038546"/>
            <a:ext cx="3275365" cy="7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5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497D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443608" cy="45259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AE3C0-3E7C-4053-88F2-1E201071343A}" type="datetime1">
              <a:rPr lang="nb-NO" smtClean="0"/>
              <a:t>04.05.2023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Presentation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54041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1" y="1600200"/>
            <a:ext cx="10993124" cy="426341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4E71-1B6C-4616-892E-465E85019BB4}" type="datetime1">
              <a:rPr lang="nb-NO" smtClean="0"/>
              <a:t>04.05.2023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Presentation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F70EC-19CA-BD4F-93CD-2BB6825E1CB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75513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100000">
              <a:schemeClr val="tx2">
                <a:lumMod val="75000"/>
              </a:schemeClr>
            </a:gs>
            <a:gs pos="51000">
              <a:schemeClr val="tx2"/>
            </a:gs>
            <a:gs pos="5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B97E3BB-4B97-7043-B508-297F3488A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69" y="4979501"/>
            <a:ext cx="1989630" cy="5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65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2313487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tx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40036423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40679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100000">
              <a:schemeClr val="tx2">
                <a:lumMod val="75000"/>
              </a:schemeClr>
            </a:gs>
            <a:gs pos="52000">
              <a:schemeClr val="tx2"/>
            </a:gs>
            <a:gs pos="7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1190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85636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86980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203400" indent="0">
              <a:buNone/>
              <a:defRPr sz="3200" b="1" baseline="0"/>
            </a:lvl2pPr>
            <a:lvl3pPr marL="563400" indent="0">
              <a:buNone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5CADFB8-1CB9-0849-BB19-D6F0E56E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3760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320924" y="1218925"/>
            <a:ext cx="7559675" cy="3877382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Calibri-Bold" charset="0"/>
              <a:buChar char="•"/>
              <a:defRPr sz="3200" b="1"/>
            </a:lvl1pPr>
            <a:lvl2pPr marL="660600" indent="-457200">
              <a:buClr>
                <a:schemeClr val="accent1"/>
              </a:buClr>
              <a:buFont typeface="Calibri-Bold" charset="0"/>
              <a:buChar char="•"/>
              <a:defRPr sz="3200" b="1" baseline="0"/>
            </a:lvl2pPr>
            <a:lvl3pPr marL="1020600" indent="-457200">
              <a:buClr>
                <a:schemeClr val="accent1"/>
              </a:buClr>
              <a:buFont typeface=".AppleSystemUIFont" charset="-120"/>
              <a:buChar char="•"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A76610D-F28B-E947-A3A6-18FEA335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500713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955502"/>
            <a:ext cx="11426825" cy="3091283"/>
          </a:xfrm>
        </p:spPr>
        <p:txBody>
          <a:bodyPr tIns="46800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Click the icon to insert graph, table or image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7721934" cy="3383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 baseline="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6340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87089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17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76669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18" name="Plassholder f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328315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19" name="Plassholder for tekst 13"/>
          <p:cNvSpPr>
            <a:spLocks noGrp="1"/>
          </p:cNvSpPr>
          <p:nvPr>
            <p:ph type="body" sz="quarter" idx="19" hasCustomPrompt="1"/>
          </p:nvPr>
        </p:nvSpPr>
        <p:spPr>
          <a:xfrm>
            <a:off x="328315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800" b="0" baseline="0"/>
            </a:lvl1pPr>
          </a:lstStyle>
          <a:p>
            <a:pPr lvl="0"/>
            <a:r>
              <a:rPr lang="en-GB" noProof="0"/>
              <a:t>Position/title</a:t>
            </a:r>
          </a:p>
        </p:txBody>
      </p:sp>
      <p:sp>
        <p:nvSpPr>
          <p:cNvPr id="20" name="Plassholder for tekst 13"/>
          <p:cNvSpPr>
            <a:spLocks noGrp="1"/>
          </p:cNvSpPr>
          <p:nvPr>
            <p:ph type="body" sz="quarter" idx="20" hasCustomPrompt="1"/>
          </p:nvPr>
        </p:nvSpPr>
        <p:spPr>
          <a:xfrm>
            <a:off x="328315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6697837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Portrait</a:t>
            </a:r>
            <a:br>
              <a:rPr lang="en-GB" noProof="0"/>
            </a:br>
            <a:r>
              <a:rPr lang="en-GB" noProof="0"/>
              <a:t>square format</a:t>
            </a:r>
          </a:p>
        </p:txBody>
      </p:sp>
      <p:sp>
        <p:nvSpPr>
          <p:cNvPr id="22" name="Plassholder for tekst 13"/>
          <p:cNvSpPr>
            <a:spLocks noGrp="1"/>
          </p:cNvSpPr>
          <p:nvPr>
            <p:ph type="body" sz="quarter" idx="22" hasCustomPrompt="1"/>
          </p:nvPr>
        </p:nvSpPr>
        <p:spPr>
          <a:xfrm>
            <a:off x="621429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3" name="Plassholder for tekst 13"/>
          <p:cNvSpPr>
            <a:spLocks noGrp="1"/>
          </p:cNvSpPr>
          <p:nvPr>
            <p:ph type="body" sz="quarter" idx="23" hasCustomPrompt="1"/>
          </p:nvPr>
        </p:nvSpPr>
        <p:spPr>
          <a:xfrm>
            <a:off x="6214295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4" name="Plassholder for tekst 13"/>
          <p:cNvSpPr>
            <a:spLocks noGrp="1"/>
          </p:cNvSpPr>
          <p:nvPr>
            <p:ph type="body" sz="quarter" idx="24" hasCustomPrompt="1"/>
          </p:nvPr>
        </p:nvSpPr>
        <p:spPr>
          <a:xfrm>
            <a:off x="6214295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9576332" y="1446417"/>
            <a:ext cx="1744366" cy="174436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Portrettbilde</a:t>
            </a:r>
            <a:br>
              <a:rPr lang="en-GB" noProof="0"/>
            </a:br>
            <a:r>
              <a:rPr lang="en-GB" noProof="0"/>
              <a:t>kvadratisk</a:t>
            </a:r>
          </a:p>
        </p:txBody>
      </p:sp>
      <p:sp>
        <p:nvSpPr>
          <p:cNvPr id="26" name="Plassholder for tekst 13"/>
          <p:cNvSpPr>
            <a:spLocks noGrp="1"/>
          </p:cNvSpPr>
          <p:nvPr>
            <p:ph type="body" sz="quarter" idx="26" hasCustomPrompt="1"/>
          </p:nvPr>
        </p:nvSpPr>
        <p:spPr>
          <a:xfrm>
            <a:off x="909279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/>
            </a:lvl1pPr>
          </a:lstStyle>
          <a:p>
            <a:pPr lvl="0"/>
            <a:r>
              <a:rPr lang="en-GB" noProof="0"/>
              <a:t>First Name Last Name</a:t>
            </a:r>
          </a:p>
        </p:txBody>
      </p:sp>
      <p:sp>
        <p:nvSpPr>
          <p:cNvPr id="27" name="Plassholder for tekst 13"/>
          <p:cNvSpPr>
            <a:spLocks noGrp="1"/>
          </p:cNvSpPr>
          <p:nvPr>
            <p:ph type="body" sz="quarter" idx="27" hasCustomPrompt="1"/>
          </p:nvPr>
        </p:nvSpPr>
        <p:spPr>
          <a:xfrm>
            <a:off x="9092790" y="4009287"/>
            <a:ext cx="2711450" cy="465308"/>
          </a:xfrm>
        </p:spPr>
        <p:txBody>
          <a:bodyPr tIns="46800" rIns="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8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Position/title</a:t>
            </a:r>
          </a:p>
          <a:p>
            <a:pPr lvl="0"/>
            <a:endParaRPr lang="en-GB" noProof="0"/>
          </a:p>
        </p:txBody>
      </p:sp>
      <p:sp>
        <p:nvSpPr>
          <p:cNvPr id="28" name="Plassholder for tekst 13"/>
          <p:cNvSpPr>
            <a:spLocks noGrp="1"/>
          </p:cNvSpPr>
          <p:nvPr>
            <p:ph type="body" sz="quarter" idx="28" hasCustomPrompt="1"/>
          </p:nvPr>
        </p:nvSpPr>
        <p:spPr>
          <a:xfrm>
            <a:off x="9092790" y="4565178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Tekst/beskrivelse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B7ADCE-8F35-CA4F-B6BC-884A0C1A9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32171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ar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26050" y="365126"/>
            <a:ext cx="56197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26050" y="1798820"/>
            <a:ext cx="561975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26050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873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0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13525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1" name="Plassholder for bilde 11"/>
          <p:cNvSpPr>
            <a:spLocks noGrp="1"/>
          </p:cNvSpPr>
          <p:nvPr>
            <p:ph type="pic" sz="quarter" idx="16" hasCustomPrompt="1"/>
          </p:nvPr>
        </p:nvSpPr>
        <p:spPr>
          <a:xfrm>
            <a:off x="2320924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2" name="Plassholder for bilde 11"/>
          <p:cNvSpPr>
            <a:spLocks noGrp="1"/>
          </p:cNvSpPr>
          <p:nvPr>
            <p:ph type="pic" sz="quarter" idx="17" hasCustomPrompt="1"/>
          </p:nvPr>
        </p:nvSpPr>
        <p:spPr>
          <a:xfrm>
            <a:off x="3282950" y="22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3" name="Plassholder for bilde 11"/>
          <p:cNvSpPr>
            <a:spLocks noGrp="1"/>
          </p:cNvSpPr>
          <p:nvPr>
            <p:ph type="pic" sz="quarter" idx="18" hasCustomPrompt="1"/>
          </p:nvPr>
        </p:nvSpPr>
        <p:spPr>
          <a:xfrm>
            <a:off x="13525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4" name="Plassholder for bilde 11"/>
          <p:cNvSpPr>
            <a:spLocks noGrp="1"/>
          </p:cNvSpPr>
          <p:nvPr>
            <p:ph type="pic" sz="quarter" idx="19" hasCustomPrompt="1"/>
          </p:nvPr>
        </p:nvSpPr>
        <p:spPr>
          <a:xfrm>
            <a:off x="2320924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5" name="Plassholder for bilde 11"/>
          <p:cNvSpPr>
            <a:spLocks noGrp="1"/>
          </p:cNvSpPr>
          <p:nvPr>
            <p:ph type="pic" sz="quarter" idx="20" hasCustomPrompt="1"/>
          </p:nvPr>
        </p:nvSpPr>
        <p:spPr>
          <a:xfrm>
            <a:off x="3282950" y="9674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6" name="Plassholder for bilde 11"/>
          <p:cNvSpPr>
            <a:spLocks noGrp="1"/>
          </p:cNvSpPr>
          <p:nvPr>
            <p:ph type="pic" sz="quarter" idx="21" hasCustomPrompt="1"/>
          </p:nvPr>
        </p:nvSpPr>
        <p:spPr>
          <a:xfrm>
            <a:off x="2320924" y="193266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7" name="Plassholder for bilde 11"/>
          <p:cNvSpPr>
            <a:spLocks noGrp="1"/>
          </p:cNvSpPr>
          <p:nvPr>
            <p:ph type="pic" sz="quarter" idx="22" hasCustomPrompt="1"/>
          </p:nvPr>
        </p:nvSpPr>
        <p:spPr>
          <a:xfrm>
            <a:off x="13525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8" name="Plassholder for bilde 11"/>
          <p:cNvSpPr>
            <a:spLocks noGrp="1"/>
          </p:cNvSpPr>
          <p:nvPr>
            <p:ph type="pic" sz="quarter" idx="23" hasCustomPrompt="1"/>
          </p:nvPr>
        </p:nvSpPr>
        <p:spPr>
          <a:xfrm>
            <a:off x="3282950" y="29059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29" name="Plassholder for bilde 11"/>
          <p:cNvSpPr>
            <a:spLocks noGrp="1"/>
          </p:cNvSpPr>
          <p:nvPr>
            <p:ph type="pic" sz="quarter" idx="24" hasCustomPrompt="1"/>
          </p:nvPr>
        </p:nvSpPr>
        <p:spPr>
          <a:xfrm>
            <a:off x="387350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30" name="Plassholder for bilde 11"/>
          <p:cNvSpPr>
            <a:spLocks noGrp="1"/>
          </p:cNvSpPr>
          <p:nvPr>
            <p:ph type="pic" sz="quarter" idx="25" hasCustomPrompt="1"/>
          </p:nvPr>
        </p:nvSpPr>
        <p:spPr>
          <a:xfrm>
            <a:off x="2320924" y="3871184"/>
            <a:ext cx="965200" cy="965200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6714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o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60039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194425" y="365126"/>
            <a:ext cx="5619750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6194425" y="1798820"/>
            <a:ext cx="561975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Andre nivå</a:t>
            </a:r>
          </a:p>
          <a:p>
            <a:pPr lvl="2"/>
            <a:r>
              <a:rPr lang="en-GB" noProof="0"/>
              <a:t>Tredje nivå</a:t>
            </a:r>
          </a:p>
          <a:p>
            <a:pPr lvl="3"/>
            <a:r>
              <a:rPr lang="en-GB" noProof="0"/>
              <a:t>Fjerde nivå</a:t>
            </a:r>
          </a:p>
          <a:p>
            <a:pPr lvl="4"/>
            <a:r>
              <a:rPr lang="en-GB" noProof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6194425" y="1279288"/>
            <a:ext cx="2883234" cy="36284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544924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Klikk på ikonet for å legge til en graf</a:t>
            </a: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28527176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map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131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1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1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387351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6334126"/>
            <a:ext cx="2245277" cy="14605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84733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/map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4251325" y="0"/>
            <a:ext cx="79406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84175" y="365126"/>
            <a:ext cx="368300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4175" y="1279288"/>
            <a:ext cx="3683000" cy="51953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  <p:sp>
        <p:nvSpPr>
          <p:cNvPr id="6" name="Plassholder for diagram 5"/>
          <p:cNvSpPr>
            <a:spLocks noGrp="1"/>
          </p:cNvSpPr>
          <p:nvPr>
            <p:ph type="chart" sz="quarter" idx="14" hasCustomPrompt="1"/>
          </p:nvPr>
        </p:nvSpPr>
        <p:spPr>
          <a:xfrm>
            <a:off x="4638676" y="384175"/>
            <a:ext cx="7355866" cy="5792788"/>
          </a:xfrm>
        </p:spPr>
        <p:txBody>
          <a:bodyPr bIns="1475999" anchor="ctr" anchorCtr="0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Klikk</a:t>
            </a:r>
            <a:r>
              <a:rPr lang="en-GB" noProof="0" dirty="0"/>
              <a:t> </a:t>
            </a:r>
            <a:r>
              <a:rPr lang="en-GB" noProof="0" dirty="0" err="1"/>
              <a:t>på</a:t>
            </a:r>
            <a:r>
              <a:rPr lang="en-GB" noProof="0" dirty="0"/>
              <a:t> </a:t>
            </a:r>
            <a:r>
              <a:rPr lang="en-GB" noProof="0" dirty="0" err="1"/>
              <a:t>ikonet</a:t>
            </a:r>
            <a:r>
              <a:rPr lang="en-GB" noProof="0" dirty="0"/>
              <a:t> for </a:t>
            </a:r>
            <a:r>
              <a:rPr lang="en-GB" noProof="0" dirty="0" err="1"/>
              <a:t>å</a:t>
            </a:r>
            <a:r>
              <a:rPr lang="en-GB" noProof="0" dirty="0"/>
              <a:t> </a:t>
            </a:r>
            <a:r>
              <a:rPr lang="en-GB" noProof="0" dirty="0" err="1"/>
              <a:t>legge</a:t>
            </a:r>
            <a:r>
              <a:rPr lang="en-GB" noProof="0" dirty="0"/>
              <a:t> </a:t>
            </a:r>
            <a:r>
              <a:rPr lang="en-GB" noProof="0" dirty="0" err="1"/>
              <a:t>til</a:t>
            </a:r>
            <a:r>
              <a:rPr lang="en-GB" noProof="0" dirty="0"/>
              <a:t> </a:t>
            </a:r>
            <a:r>
              <a:rPr lang="en-GB" noProof="0" dirty="0" err="1"/>
              <a:t>en</a:t>
            </a:r>
            <a:r>
              <a:rPr lang="en-GB" noProof="0" dirty="0"/>
              <a:t> </a:t>
            </a:r>
            <a:r>
              <a:rPr lang="en-GB" noProof="0" dirty="0" err="1"/>
              <a:t>graf</a:t>
            </a:r>
            <a:endParaRPr lang="en-GB" noProof="0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387350" y="5981459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 err="1"/>
              <a:t>Kildehenvisning</a:t>
            </a:r>
            <a:endParaRPr lang="en-GB" noProof="0" dirty="0"/>
          </a:p>
        </p:txBody>
      </p:sp>
      <p:sp>
        <p:nvSpPr>
          <p:cNvPr id="10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66347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9DBE69B0-8393-7E4D-B9DB-FFB4D091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823686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6" name="Plassholder for dato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58608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288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/image - dar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2320924" y="1278145"/>
            <a:ext cx="7556501" cy="2466660"/>
          </a:xfrm>
        </p:spPr>
        <p:txBody>
          <a:bodyPr tIns="46800" rIns="0" anchor="b"/>
          <a:lstStyle>
            <a:lvl1pPr>
              <a:lnSpc>
                <a:spcPct val="84000"/>
              </a:lnSpc>
              <a:defRPr sz="5000" spc="-3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2320925" y="4084308"/>
            <a:ext cx="6588126" cy="1500187"/>
          </a:xfrm>
        </p:spPr>
        <p:txBody>
          <a:bodyPr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Subtitle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240798" y="1752436"/>
            <a:ext cx="6588125" cy="1149350"/>
          </a:xfrm>
        </p:spPr>
        <p:txBody>
          <a:bodyPr bIns="0"/>
          <a:lstStyle>
            <a:lvl1pPr>
              <a:defRPr sz="3200" baseline="0"/>
            </a:lvl1pPr>
          </a:lstStyle>
          <a:p>
            <a:r>
              <a:rPr lang="en-GB" noProof="0" dirty="0"/>
              <a:t>Name</a:t>
            </a:r>
          </a:p>
        </p:txBody>
      </p:sp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1354433" y="1505834"/>
            <a:ext cx="3298787" cy="3298787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Portrait</a:t>
            </a:r>
            <a:br>
              <a:rPr lang="en-GB" noProof="0" dirty="0"/>
            </a:br>
            <a:r>
              <a:rPr lang="en-GB" noProof="0" dirty="0"/>
              <a:t>Square format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5240799" y="2936286"/>
            <a:ext cx="5619750" cy="352825"/>
          </a:xfrm>
        </p:spPr>
        <p:txBody>
          <a:bodyPr tIns="0"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Position/title</a:t>
            </a:r>
          </a:p>
        </p:txBody>
      </p:sp>
      <p:sp>
        <p:nvSpPr>
          <p:cNvPr id="12" name="globe"/>
          <p:cNvSpPr/>
          <p:nvPr userDrawn="1"/>
        </p:nvSpPr>
        <p:spPr>
          <a:xfrm>
            <a:off x="5221749" y="3712774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envelope"/>
          <p:cNvSpPr/>
          <p:nvPr userDrawn="1"/>
        </p:nvSpPr>
        <p:spPr>
          <a:xfrm>
            <a:off x="5240799" y="3484961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5526719" y="3412678"/>
            <a:ext cx="5333829" cy="252938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Email address</a:t>
            </a:r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526719" y="3665616"/>
            <a:ext cx="5333829" cy="271674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Website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8BD06B1E-0BA8-B540-8110-CD8AC2D4C1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41918" y="6269127"/>
            <a:ext cx="1547690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BAB741EE-0F3F-114C-920B-CD9FC4C258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0397" y="6269127"/>
            <a:ext cx="1483695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@brukernavn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3F4D4632-1493-8A40-9C9A-A6A68D43E5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23413" y="6269127"/>
            <a:ext cx="1585219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/brukernavn</a:t>
            </a:r>
          </a:p>
        </p:txBody>
      </p:sp>
      <p:sp>
        <p:nvSpPr>
          <p:cNvPr id="19" name="social-facebook">
            <a:extLst>
              <a:ext uri="{FF2B5EF4-FFF2-40B4-BE49-F238E27FC236}">
                <a16:creationId xmlns:a16="http://schemas.microsoft.com/office/drawing/2014/main" id="{32E2AA85-CEF0-FE45-90EF-AD5BF2801464}"/>
              </a:ext>
            </a:extLst>
          </p:cNvPr>
          <p:cNvSpPr/>
          <p:nvPr userDrawn="1"/>
        </p:nvSpPr>
        <p:spPr>
          <a:xfrm>
            <a:off x="4263470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2" name="social-twitter">
            <a:extLst>
              <a:ext uri="{FF2B5EF4-FFF2-40B4-BE49-F238E27FC236}">
                <a16:creationId xmlns:a16="http://schemas.microsoft.com/office/drawing/2014/main" id="{9363837E-33EA-D047-8E20-4EF71AFECE3B}"/>
              </a:ext>
            </a:extLst>
          </p:cNvPr>
          <p:cNvSpPr/>
          <p:nvPr userDrawn="1"/>
        </p:nvSpPr>
        <p:spPr>
          <a:xfrm>
            <a:off x="6202158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social-linkedin">
            <a:extLst>
              <a:ext uri="{FF2B5EF4-FFF2-40B4-BE49-F238E27FC236}">
                <a16:creationId xmlns:a16="http://schemas.microsoft.com/office/drawing/2014/main" id="{F7D53E9D-FE1B-BE43-984E-0FF0EAF189FA}"/>
              </a:ext>
            </a:extLst>
          </p:cNvPr>
          <p:cNvSpPr/>
          <p:nvPr userDrawn="1"/>
        </p:nvSpPr>
        <p:spPr>
          <a:xfrm>
            <a:off x="8128974" y="6296056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6" name="Freeform 1">
            <a:extLst>
              <a:ext uri="{FF2B5EF4-FFF2-40B4-BE49-F238E27FC236}">
                <a16:creationId xmlns:a16="http://schemas.microsoft.com/office/drawing/2014/main" id="{1D89C3CA-7903-0B41-B0BA-4B3843764560}"/>
              </a:ext>
            </a:extLst>
          </p:cNvPr>
          <p:cNvSpPr/>
          <p:nvPr userDrawn="1"/>
        </p:nvSpPr>
        <p:spPr>
          <a:xfrm>
            <a:off x="1355041" y="6299422"/>
            <a:ext cx="192577" cy="192577"/>
          </a:xfrm>
          <a:custGeom>
            <a:avLst/>
            <a:gdLst/>
            <a:ahLst/>
            <a:cxnLst/>
            <a:rect l="0" t="0" r="r" b="b"/>
            <a:pathLst>
              <a:path w="15749" h="15749">
                <a:moveTo>
                  <a:pt x="0" y="0"/>
                </a:moveTo>
                <a:lnTo>
                  <a:pt x="0" y="0"/>
                </a:lnTo>
                <a:cubicBezTo>
                  <a:pt x="0" y="15748"/>
                  <a:pt x="0" y="15748"/>
                  <a:pt x="0" y="15748"/>
                </a:cubicBezTo>
                <a:cubicBezTo>
                  <a:pt x="15748" y="15748"/>
                  <a:pt x="15748" y="15748"/>
                  <a:pt x="15748" y="15748"/>
                </a:cubicBezTo>
                <a:cubicBezTo>
                  <a:pt x="15748" y="0"/>
                  <a:pt x="15748" y="0"/>
                  <a:pt x="15748" y="0"/>
                </a:cubicBezTo>
                <a:lnTo>
                  <a:pt x="0" y="0"/>
                </a:lnTo>
                <a:moveTo>
                  <a:pt x="9232" y="11765"/>
                </a:moveTo>
                <a:lnTo>
                  <a:pt x="9232" y="11765"/>
                </a:lnTo>
                <a:cubicBezTo>
                  <a:pt x="8995" y="11871"/>
                  <a:pt x="8045" y="11976"/>
                  <a:pt x="7466" y="11264"/>
                </a:cubicBezTo>
                <a:cubicBezTo>
                  <a:pt x="7149" y="10894"/>
                  <a:pt x="6569" y="10103"/>
                  <a:pt x="5989" y="9022"/>
                </a:cubicBezTo>
                <a:cubicBezTo>
                  <a:pt x="5672" y="9022"/>
                  <a:pt x="5461" y="9022"/>
                  <a:pt x="5224" y="8995"/>
                </a:cubicBezTo>
                <a:cubicBezTo>
                  <a:pt x="5224" y="10631"/>
                  <a:pt x="5224" y="10631"/>
                  <a:pt x="5224" y="10631"/>
                </a:cubicBezTo>
                <a:cubicBezTo>
                  <a:pt x="5224" y="11475"/>
                  <a:pt x="5435" y="11369"/>
                  <a:pt x="6146" y="11475"/>
                </a:cubicBezTo>
                <a:cubicBezTo>
                  <a:pt x="6146" y="11765"/>
                  <a:pt x="6146" y="11765"/>
                  <a:pt x="6146" y="11765"/>
                </a:cubicBezTo>
                <a:cubicBezTo>
                  <a:pt x="5883" y="11738"/>
                  <a:pt x="5329" y="11738"/>
                  <a:pt x="4880" y="11738"/>
                </a:cubicBezTo>
                <a:cubicBezTo>
                  <a:pt x="4432" y="11738"/>
                  <a:pt x="3958" y="11765"/>
                  <a:pt x="3693" y="11765"/>
                </a:cubicBezTo>
                <a:cubicBezTo>
                  <a:pt x="3693" y="11475"/>
                  <a:pt x="3693" y="11475"/>
                  <a:pt x="3693" y="11475"/>
                </a:cubicBezTo>
                <a:cubicBezTo>
                  <a:pt x="4247" y="11369"/>
                  <a:pt x="4484" y="11422"/>
                  <a:pt x="4484" y="10631"/>
                </a:cubicBezTo>
                <a:cubicBezTo>
                  <a:pt x="4484" y="6780"/>
                  <a:pt x="4484" y="6780"/>
                  <a:pt x="4484" y="6780"/>
                </a:cubicBezTo>
                <a:cubicBezTo>
                  <a:pt x="4484" y="5989"/>
                  <a:pt x="4247" y="6041"/>
                  <a:pt x="3693" y="5935"/>
                </a:cubicBezTo>
                <a:cubicBezTo>
                  <a:pt x="3693" y="5672"/>
                  <a:pt x="3693" y="5672"/>
                  <a:pt x="3693" y="5672"/>
                </a:cubicBezTo>
                <a:cubicBezTo>
                  <a:pt x="4617" y="5698"/>
                  <a:pt x="5567" y="5646"/>
                  <a:pt x="6200" y="5646"/>
                </a:cubicBezTo>
                <a:cubicBezTo>
                  <a:pt x="7307" y="5646"/>
                  <a:pt x="8150" y="6146"/>
                  <a:pt x="8150" y="7255"/>
                </a:cubicBezTo>
                <a:cubicBezTo>
                  <a:pt x="8150" y="7993"/>
                  <a:pt x="7571" y="8731"/>
                  <a:pt x="6780" y="8916"/>
                </a:cubicBezTo>
                <a:cubicBezTo>
                  <a:pt x="7255" y="9760"/>
                  <a:pt x="7835" y="10525"/>
                  <a:pt x="8256" y="10999"/>
                </a:cubicBezTo>
                <a:cubicBezTo>
                  <a:pt x="8520" y="11264"/>
                  <a:pt x="8863" y="11501"/>
                  <a:pt x="9232" y="11501"/>
                </a:cubicBezTo>
                <a:cubicBezTo>
                  <a:pt x="9232" y="11765"/>
                  <a:pt x="9232" y="11765"/>
                  <a:pt x="9232" y="11765"/>
                </a:cubicBezTo>
                <a:moveTo>
                  <a:pt x="10024" y="7018"/>
                </a:moveTo>
                <a:lnTo>
                  <a:pt x="10024" y="7018"/>
                </a:lnTo>
                <a:cubicBezTo>
                  <a:pt x="9206" y="7018"/>
                  <a:pt x="8889" y="6463"/>
                  <a:pt x="8889" y="5883"/>
                </a:cubicBezTo>
                <a:cubicBezTo>
                  <a:pt x="8889" y="4749"/>
                  <a:pt x="8889" y="4749"/>
                  <a:pt x="8889" y="4749"/>
                </a:cubicBezTo>
                <a:cubicBezTo>
                  <a:pt x="8889" y="4326"/>
                  <a:pt x="9206" y="3667"/>
                  <a:pt x="10103" y="3667"/>
                </a:cubicBezTo>
                <a:cubicBezTo>
                  <a:pt x="10973" y="3667"/>
                  <a:pt x="11158" y="4300"/>
                  <a:pt x="11158" y="4300"/>
                </a:cubicBezTo>
                <a:cubicBezTo>
                  <a:pt x="10788" y="4564"/>
                  <a:pt x="10788" y="4564"/>
                  <a:pt x="10788" y="4564"/>
                </a:cubicBezTo>
                <a:cubicBezTo>
                  <a:pt x="10788" y="4564"/>
                  <a:pt x="10577" y="4115"/>
                  <a:pt x="10103" y="4115"/>
                </a:cubicBezTo>
                <a:cubicBezTo>
                  <a:pt x="9813" y="4115"/>
                  <a:pt x="9390" y="4380"/>
                  <a:pt x="9390" y="4828"/>
                </a:cubicBezTo>
                <a:cubicBezTo>
                  <a:pt x="9390" y="5751"/>
                  <a:pt x="9390" y="5751"/>
                  <a:pt x="9390" y="5751"/>
                </a:cubicBezTo>
                <a:cubicBezTo>
                  <a:pt x="9390" y="6226"/>
                  <a:pt x="9628" y="6569"/>
                  <a:pt x="10024" y="6569"/>
                </a:cubicBezTo>
                <a:cubicBezTo>
                  <a:pt x="10525" y="6569"/>
                  <a:pt x="10788" y="6200"/>
                  <a:pt x="10788" y="5646"/>
                </a:cubicBezTo>
                <a:cubicBezTo>
                  <a:pt x="10155" y="5646"/>
                  <a:pt x="10155" y="5646"/>
                  <a:pt x="10155" y="5646"/>
                </a:cubicBezTo>
                <a:cubicBezTo>
                  <a:pt x="10155" y="5250"/>
                  <a:pt x="10155" y="5250"/>
                  <a:pt x="10155" y="5250"/>
                </a:cubicBezTo>
                <a:cubicBezTo>
                  <a:pt x="11211" y="5250"/>
                  <a:pt x="11211" y="5250"/>
                  <a:pt x="11211" y="5250"/>
                </a:cubicBezTo>
                <a:cubicBezTo>
                  <a:pt x="11211" y="5989"/>
                  <a:pt x="11395" y="7018"/>
                  <a:pt x="10024" y="7018"/>
                </a:cubicBezTo>
                <a:moveTo>
                  <a:pt x="5935" y="8572"/>
                </a:moveTo>
                <a:lnTo>
                  <a:pt x="5935" y="8572"/>
                </a:lnTo>
                <a:cubicBezTo>
                  <a:pt x="5593" y="8572"/>
                  <a:pt x="5461" y="8572"/>
                  <a:pt x="5224" y="8546"/>
                </a:cubicBezTo>
                <a:cubicBezTo>
                  <a:pt x="5224" y="6094"/>
                  <a:pt x="5224" y="6094"/>
                  <a:pt x="5224" y="6094"/>
                </a:cubicBezTo>
                <a:cubicBezTo>
                  <a:pt x="5461" y="6094"/>
                  <a:pt x="5751" y="6094"/>
                  <a:pt x="6015" y="6094"/>
                </a:cubicBezTo>
                <a:cubicBezTo>
                  <a:pt x="6833" y="6094"/>
                  <a:pt x="7334" y="6516"/>
                  <a:pt x="7334" y="7307"/>
                </a:cubicBezTo>
                <a:cubicBezTo>
                  <a:pt x="7334" y="8072"/>
                  <a:pt x="6807" y="8572"/>
                  <a:pt x="5935" y="857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" name="Plassholder for tekst 13">
            <a:extLst>
              <a:ext uri="{FF2B5EF4-FFF2-40B4-BE49-F238E27FC236}">
                <a16:creationId xmlns:a16="http://schemas.microsoft.com/office/drawing/2014/main" id="{F3173AEF-EC24-BD43-A3F9-E597A9AB54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8009" y="6269127"/>
            <a:ext cx="2134671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brukernavn</a:t>
            </a:r>
          </a:p>
        </p:txBody>
      </p:sp>
    </p:spTree>
    <p:extLst>
      <p:ext uri="{BB962C8B-B14F-4D97-AF65-F5344CB8AC3E}">
        <p14:creationId xmlns:p14="http://schemas.microsoft.com/office/powerpoint/2010/main" val="39875059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ong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949325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42794797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ang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1352550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2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2320925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8F3949F9-867A-034C-97CE-278C64030C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88075" y="0"/>
            <a:ext cx="6003925" cy="5011738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44B8CCCF-7BDE-1F44-8BC4-A8A3549B6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79609" y="5275263"/>
            <a:ext cx="3683000" cy="8096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800"/>
            </a:lvl1pPr>
            <a:lvl2pPr marL="203400" indent="0">
              <a:buFont typeface="Arial" charset="0"/>
              <a:buNone/>
              <a:defRPr/>
            </a:lvl2pPr>
            <a:lvl3pPr marL="563400" indent="0">
              <a:buFont typeface="Arial" charset="0"/>
              <a:buNone/>
              <a:defRPr/>
            </a:lvl3pPr>
            <a:lvl4pPr marL="923400" indent="0">
              <a:buFont typeface="Arial" charset="0"/>
              <a:buNone/>
              <a:defRPr/>
            </a:lvl4pPr>
            <a:lvl5pPr marL="1283400" indent="0">
              <a:buFont typeface="Arial" charset="0"/>
              <a:buNone/>
              <a:defRPr/>
            </a:lvl5pPr>
          </a:lstStyle>
          <a:p>
            <a:pPr lvl="0"/>
            <a:r>
              <a:rPr lang="en-GB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629462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2828792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ly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</p:spTree>
    <p:extLst>
      <p:ext uri="{BB962C8B-B14F-4D97-AF65-F5344CB8AC3E}">
        <p14:creationId xmlns:p14="http://schemas.microsoft.com/office/powerpoint/2010/main" val="9708896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-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</p:spTree>
    <p:extLst>
      <p:ext uri="{BB962C8B-B14F-4D97-AF65-F5344CB8AC3E}">
        <p14:creationId xmlns:p14="http://schemas.microsoft.com/office/powerpoint/2010/main" val="24398775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2 bilder - mø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5">
            <a:extLst>
              <a:ext uri="{FF2B5EF4-FFF2-40B4-BE49-F238E27FC236}">
                <a16:creationId xmlns:a16="http://schemas.microsoft.com/office/drawing/2014/main" id="{AF75FE96-AF8B-C642-AC33-9139CB9530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47732" y="0"/>
            <a:ext cx="7044268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5147733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1475999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 inn et bilde for å legge til bakgrunn.</a:t>
            </a:r>
            <a:br>
              <a:rPr lang="en-GB" noProof="0"/>
            </a:br>
            <a:r>
              <a:rPr lang="en-GB" noProof="0"/>
              <a:t>Logo er lagt til som bunntekstelement for å komme over bildet. For</a:t>
            </a:r>
            <a:r>
              <a:rPr lang="en-GB" baseline="0" noProof="0"/>
              <a:t> å vise (hvis den ikke vises): </a:t>
            </a:r>
            <a:br>
              <a:rPr lang="en-GB" baseline="0" noProof="0"/>
            </a:br>
            <a:r>
              <a:rPr lang="en-GB" baseline="0" noProof="0"/>
              <a:t>1. I topplinja (båndet) under Sett inn, velg  Topptekst og bunntekst</a:t>
            </a:r>
            <a:br>
              <a:rPr lang="en-GB" baseline="0" noProof="0"/>
            </a:br>
            <a:r>
              <a:rPr lang="en-GB" baseline="0" noProof="0"/>
              <a:t>2. I vinduet som åpnes, merk av i feltet for “Bunntekst”</a:t>
            </a:r>
            <a:br>
              <a:rPr lang="en-GB" baseline="0" noProof="0"/>
            </a:br>
            <a:r>
              <a:rPr lang="en-GB" baseline="0" noProof="0"/>
              <a:t>3. Trykk på ”Bruk” (Ikke “Bruk alle”)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7" name="Footer med logo">
            <a:extLst>
              <a:ext uri="{FF2B5EF4-FFF2-40B4-BE49-F238E27FC236}">
                <a16:creationId xmlns:a16="http://schemas.microsoft.com/office/drawing/2014/main" id="{2122B972-DA0C-784B-88DD-D2A1C84B6F57}"/>
              </a:ext>
            </a:extLst>
          </p:cNvPr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3854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10458450" cy="584900"/>
          </a:xfr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  <a:lvl2pPr marL="203400" indent="0">
              <a:buNone/>
              <a:defRPr sz="3200" b="1">
                <a:solidFill>
                  <a:schemeClr val="bg2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78926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larg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7560000" tIns="108000" rIns="108000" bIns="1475999" anchor="t" anchorCtr="0">
            <a:normAutofit/>
          </a:bodyPr>
          <a:lstStyle>
            <a:lvl1pPr marL="0" indent="0" algn="r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an image to change background</a:t>
            </a:r>
            <a:br>
              <a:rPr lang="en-GB" noProof="0"/>
            </a:br>
            <a:r>
              <a:rPr lang="en-GB" noProof="0"/>
              <a:t>The logo is inserted as a footer element to appear above the image. To show the logo (if it is not already visible):</a:t>
            </a:r>
            <a:br>
              <a:rPr lang="en-GB" noProof="0"/>
            </a:br>
            <a:r>
              <a:rPr lang="en-GB" noProof="0"/>
              <a:t>1. In the ribbon, select the Insert-tab and click Header and footer</a:t>
            </a:r>
            <a:br>
              <a:rPr lang="en-GB" baseline="0" noProof="0"/>
            </a:br>
            <a:r>
              <a:rPr lang="en-GB" baseline="0" noProof="0"/>
              <a:t>2. In the pop-up window, select the checkbox for “Footer”</a:t>
            </a:r>
            <a:br>
              <a:rPr lang="en-GB" baseline="0" noProof="0"/>
            </a:br>
            <a:r>
              <a:rPr lang="en-GB" baseline="0" noProof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Image source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203400" indent="0">
              <a:buNone/>
              <a:defRPr sz="3200" b="1">
                <a:solidFill>
                  <a:schemeClr val="tx1"/>
                </a:solidFill>
              </a:defRPr>
            </a:lvl2pPr>
            <a:lvl3pPr marL="563400" indent="0">
              <a:buNone/>
              <a:defRPr sz="3200" b="1">
                <a:solidFill>
                  <a:schemeClr val="bg2"/>
                </a:solidFill>
              </a:defRPr>
            </a:lvl3pPr>
            <a:lvl4pPr marL="923400" indent="0">
              <a:buNone/>
              <a:defRPr sz="3200" b="1">
                <a:solidFill>
                  <a:schemeClr val="bg2"/>
                </a:solidFill>
              </a:defRPr>
            </a:lvl4pPr>
            <a:lvl5pPr marL="1283400" indent="0">
              <a:buNone/>
              <a:defRPr sz="3200"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055C4C5-560F-4E45-9237-7421FB2D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5642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narrow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3287712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2706532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0491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7350" y="1218925"/>
            <a:ext cx="9493250" cy="3877382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  <a:lvl2pPr marL="203400" indent="0">
              <a:buNone/>
              <a:defRPr sz="3200" b="1" baseline="0"/>
            </a:lvl2pPr>
            <a:lvl3pPr marL="563400" indent="0">
              <a:buNone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5CADFB8-1CB9-0849-BB19-D6F0E56E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232258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r 2, bred tekst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4257675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7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6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11" name="Plassholder for bilde 5">
            <a:extLst>
              <a:ext uri="{FF2B5EF4-FFF2-40B4-BE49-F238E27FC236}">
                <a16:creationId xmlns:a16="http://schemas.microsoft.com/office/drawing/2014/main" id="{CD8C2373-7A99-B74A-A091-287704AD768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57675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760557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wid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51258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2, bred tekst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6349" y="26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/>
              <a:t>Kildehenvisning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8137968" y="365126"/>
            <a:ext cx="3679825" cy="849077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8134794" y="1798820"/>
            <a:ext cx="3683000" cy="4378142"/>
          </a:xfrm>
        </p:spPr>
        <p:txBody>
          <a:bodyPr/>
          <a:lstStyle/>
          <a:p>
            <a:pPr lvl="0"/>
            <a:r>
              <a:rPr lang="en-GB" noProof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8137968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8" name="Plassholder for bilde 5">
            <a:extLst>
              <a:ext uri="{FF2B5EF4-FFF2-40B4-BE49-F238E27FC236}">
                <a16:creationId xmlns:a16="http://schemas.microsoft.com/office/drawing/2014/main" id="{C5BBCBA5-9D62-324E-BCAC-AFB9485623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49" y="3433423"/>
            <a:ext cx="7934326" cy="34308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Drag and drop or 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8254614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904287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9106343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9103168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9106343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52279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nar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5767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57676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5767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57676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352550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1365802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62627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9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65802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002505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wid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2605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226050 w 12192000"/>
              <a:gd name="connsiteY3" fmla="*/ 6858000 h 6858000"/>
              <a:gd name="connsiteX4" fmla="*/ 0 w 12192000"/>
              <a:gd name="connsiteY4" fmla="*/ 0 h 6858000"/>
              <a:gd name="connsiteX5" fmla="*/ 1162050 w 12192000"/>
              <a:gd name="connsiteY5" fmla="*/ 0 h 6858000"/>
              <a:gd name="connsiteX6" fmla="*/ 116205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22605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5226050" y="6858000"/>
                </a:lnTo>
                <a:close/>
                <a:moveTo>
                  <a:pt x="0" y="0"/>
                </a:moveTo>
                <a:lnTo>
                  <a:pt x="1162050" y="0"/>
                </a:lnTo>
                <a:lnTo>
                  <a:pt x="116205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7" hasCustomPrompt="1"/>
          </p:nvPr>
        </p:nvSpPr>
        <p:spPr>
          <a:xfrm>
            <a:off x="1360642" y="6334125"/>
            <a:ext cx="3674907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1355725" y="365126"/>
            <a:ext cx="3679825" cy="84907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352551" y="1798820"/>
            <a:ext cx="3683000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55725" y="1279289"/>
            <a:ext cx="3679825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864296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nar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067925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067925 w 12192000"/>
              <a:gd name="connsiteY3" fmla="*/ 6858000 h 6858000"/>
              <a:gd name="connsiteX4" fmla="*/ 0 w 12192000"/>
              <a:gd name="connsiteY4" fmla="*/ 0 h 6858000"/>
              <a:gd name="connsiteX5" fmla="*/ 6972300 w 12192000"/>
              <a:gd name="connsiteY5" fmla="*/ 0 h 6858000"/>
              <a:gd name="connsiteX6" fmla="*/ 69723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06792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067925" y="6858000"/>
                </a:lnTo>
                <a:close/>
                <a:moveTo>
                  <a:pt x="0" y="0"/>
                </a:moveTo>
                <a:lnTo>
                  <a:pt x="6972300" y="0"/>
                </a:lnTo>
                <a:lnTo>
                  <a:pt x="6972300" y="6858000"/>
                </a:lnTo>
                <a:lnTo>
                  <a:pt x="0" y="6858000"/>
                </a:lnTo>
                <a:close/>
              </a:path>
            </a:pathLst>
          </a:custGeo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wrap="square" bIns="1475999" anchor="ctr" anchorCtr="0">
            <a:noAutofit/>
          </a:bodyPr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714954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 hasCustomPrompt="1"/>
          </p:nvPr>
        </p:nvSpPr>
        <p:spPr>
          <a:xfrm>
            <a:off x="7162800" y="365126"/>
            <a:ext cx="2711450" cy="849077"/>
          </a:xfrm>
        </p:spPr>
        <p:txBody>
          <a:bodyPr/>
          <a:lstStyle/>
          <a:p>
            <a:r>
              <a:rPr lang="en-GB" noProof="0" dirty="0"/>
              <a:t>Title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7159625" y="1798820"/>
            <a:ext cx="2714625" cy="4378142"/>
          </a:xfrm>
        </p:spPr>
        <p:txBody>
          <a:bodyPr/>
          <a:lstStyle/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0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717900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5942275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, text box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1475999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or click the icon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92268" y="4319040"/>
            <a:ext cx="4064000" cy="713217"/>
          </a:xfrm>
          <a:solidFill>
            <a:schemeClr val="bg1">
              <a:alpha val="80000"/>
            </a:schemeClr>
          </a:solidFill>
        </p:spPr>
        <p:txBody>
          <a:bodyPr wrap="square" lIns="180000" tIns="180000" rIns="180000" bIns="251999">
            <a:sp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tabLst/>
              <a:defRPr/>
            </a:pPr>
            <a:r>
              <a:rPr lang="en-GB" noProof="0" dirty="0"/>
              <a:t>Text, box expands downwards</a:t>
            </a:r>
          </a:p>
        </p:txBody>
      </p:sp>
      <p:sp>
        <p:nvSpPr>
          <p:cNvPr id="4" name="Tittel 3"/>
          <p:cNvSpPr>
            <a:spLocks noGrp="1"/>
          </p:cNvSpPr>
          <p:nvPr>
            <p:ph type="title" hasCustomPrompt="1"/>
          </p:nvPr>
        </p:nvSpPr>
        <p:spPr>
          <a:xfrm>
            <a:off x="392268" y="3165967"/>
            <a:ext cx="4064000" cy="1151424"/>
          </a:xfrm>
          <a:solidFill>
            <a:schemeClr val="bg1">
              <a:alpha val="80000"/>
            </a:schemeClr>
          </a:solidFill>
          <a:effectLst/>
        </p:spPr>
        <p:txBody>
          <a:bodyPr lIns="180000" tIns="180000" rIns="180000" bIns="180000">
            <a:sp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Title, box expands upwards</a:t>
            </a:r>
          </a:p>
        </p:txBody>
      </p:sp>
    </p:spTree>
    <p:extLst>
      <p:ext uri="{BB962C8B-B14F-4D97-AF65-F5344CB8AC3E}">
        <p14:creationId xmlns:p14="http://schemas.microsoft.com/office/powerpoint/2010/main" val="1498484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2320924" y="1218925"/>
            <a:ext cx="7559675" cy="3877382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Calibri-Bold" charset="0"/>
              <a:buChar char="•"/>
              <a:defRPr sz="3200" b="1"/>
            </a:lvl1pPr>
            <a:lvl2pPr marL="660600" indent="-457200">
              <a:buClr>
                <a:schemeClr val="accent1"/>
              </a:buClr>
              <a:buFont typeface="Calibri-Bold" charset="0"/>
              <a:buChar char="•"/>
              <a:defRPr sz="3200" b="1" baseline="0"/>
            </a:lvl2pPr>
            <a:lvl3pPr marL="1020600" indent="-457200">
              <a:buClr>
                <a:schemeClr val="accent1"/>
              </a:buClr>
              <a:buFont typeface=".AppleSystemUIFont" charset="-120"/>
              <a:buChar char="•"/>
              <a:defRPr sz="3200" b="1"/>
            </a:lvl3pPr>
            <a:lvl4pPr marL="923400" indent="0">
              <a:buNone/>
              <a:defRPr sz="3200" b="1"/>
            </a:lvl4pPr>
            <a:lvl5pPr marL="1283400" indent="0">
              <a:buNone/>
              <a:defRPr sz="3200" b="1"/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A76610D-F28B-E947-A3A6-18FEA335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  <a:endParaRPr lang="en-GB" noProof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2960579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full image,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bIns="4572000" anchor="ctr" anchorCtr="0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to add an image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>
              <a:alphaModFix amt="80000"/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18592697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100000">
              <a:schemeClr val="bg1">
                <a:lumMod val="95000"/>
              </a:schemeClr>
            </a:gs>
            <a:gs pos="53000">
              <a:schemeClr val="bg1"/>
            </a:gs>
            <a:gs pos="700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10802593" y="6225088"/>
            <a:ext cx="1015200" cy="291600"/>
          </a:xfr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10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92268" y="6334125"/>
            <a:ext cx="3354388" cy="18256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203400" indent="0">
              <a:buNone/>
              <a:defRPr sz="1200"/>
            </a:lvl2pPr>
            <a:lvl3pPr marL="563400" indent="0">
              <a:buNone/>
              <a:defRPr sz="1200"/>
            </a:lvl3pPr>
            <a:lvl4pPr marL="923400" indent="0">
              <a:buNone/>
              <a:defRPr sz="1200"/>
            </a:lvl4pPr>
            <a:lvl5pPr marL="1283400" indent="0">
              <a:buNone/>
              <a:defRPr sz="1200"/>
            </a:lvl5pPr>
          </a:lstStyle>
          <a:p>
            <a:pPr lvl="0"/>
            <a:r>
              <a:rPr lang="en-GB" noProof="0" dirty="0"/>
              <a:t>Image source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2320925" y="2653858"/>
            <a:ext cx="7556500" cy="1897261"/>
          </a:xfrm>
          <a:solidFill>
            <a:schemeClr val="bg1"/>
          </a:solidFill>
          <a:ln>
            <a:solidFill>
              <a:schemeClr val="accent2"/>
            </a:solidFill>
          </a:ln>
        </p:spPr>
        <p:txBody>
          <a:bodyPr lIns="360000" tIns="360000" rIns="360000" bIns="1080000" anchor="b" anchorCtr="0">
            <a:spAutoFit/>
          </a:bodyPr>
          <a:lstStyle>
            <a:lvl1pPr marL="0" indent="0" algn="ctr">
              <a:buNone/>
              <a:defRPr sz="32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Quote. Box expands upwards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287713" y="3933581"/>
            <a:ext cx="5621337" cy="307975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</a:defRPr>
            </a:lvl1pPr>
            <a:lvl2pPr marL="203400" indent="0" algn="ctr">
              <a:buNone/>
              <a:defRPr/>
            </a:lvl2pPr>
            <a:lvl3pPr marL="563400" indent="0" algn="ctr">
              <a:buNone/>
              <a:defRPr/>
            </a:lvl3pPr>
            <a:lvl4pPr marL="923400" indent="0" algn="ctr">
              <a:buNone/>
              <a:defRPr/>
            </a:lvl4pPr>
            <a:lvl5pPr marL="1283400" indent="0" algn="ctr">
              <a:buNone/>
              <a:defRPr/>
            </a:lvl5pPr>
          </a:lstStyle>
          <a:p>
            <a:pPr lvl="0"/>
            <a:r>
              <a:rPr lang="en-GB" noProof="0" dirty="0"/>
              <a:t>Name / source</a:t>
            </a:r>
          </a:p>
        </p:txBody>
      </p:sp>
    </p:spTree>
    <p:extLst>
      <p:ext uri="{BB962C8B-B14F-4D97-AF65-F5344CB8AC3E}">
        <p14:creationId xmlns:p14="http://schemas.microsoft.com/office/powerpoint/2010/main" val="4961671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32877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 dirty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 dirty="0"/>
              <a:t>Note / date</a:t>
            </a:r>
          </a:p>
        </p:txBody>
      </p: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tel 1"/>
          <p:cNvSpPr>
            <a:spLocks noGrp="1"/>
          </p:cNvSpPr>
          <p:nvPr>
            <p:ph type="title" hasCustomPrompt="1"/>
          </p:nvPr>
        </p:nvSpPr>
        <p:spPr>
          <a:xfrm>
            <a:off x="387350" y="365126"/>
            <a:ext cx="2711450" cy="84907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2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384175" y="1798820"/>
            <a:ext cx="2714625" cy="437814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to add text</a:t>
            </a:r>
          </a:p>
        </p:txBody>
      </p:sp>
      <p:sp>
        <p:nvSpPr>
          <p:cNvPr id="30" name="Plassholder for tekst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7350" y="1279289"/>
            <a:ext cx="2711450" cy="36236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01995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D593D941-88DF-D949-8BAC-0EBB171A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163001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tt linje 47"/>
          <p:cNvCxnSpPr/>
          <p:nvPr userDrawn="1"/>
        </p:nvCxnSpPr>
        <p:spPr>
          <a:xfrm>
            <a:off x="1103630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B4FEF45C-8E91-CB4A-9FF1-26C465C9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808605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73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16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3873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2" name="Ellipse 1"/>
          <p:cNvSpPr/>
          <p:nvPr userDrawn="1"/>
        </p:nvSpPr>
        <p:spPr>
          <a:xfrm>
            <a:off x="10336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Plassholder for tekst 13"/>
          <p:cNvSpPr>
            <a:spLocks noGrp="1"/>
          </p:cNvSpPr>
          <p:nvPr>
            <p:ph type="body" sz="quarter" idx="29" hasCustomPrompt="1"/>
          </p:nvPr>
        </p:nvSpPr>
        <p:spPr>
          <a:xfrm>
            <a:off x="3873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1" name="Plassholder for tekst 13"/>
          <p:cNvSpPr>
            <a:spLocks noGrp="1"/>
          </p:cNvSpPr>
          <p:nvPr>
            <p:ph type="body" sz="quarter" idx="30" hasCustomPrompt="1"/>
          </p:nvPr>
        </p:nvSpPr>
        <p:spPr>
          <a:xfrm>
            <a:off x="328295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2" name="Plassholder for tekst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8295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3" name="Ellipse 32"/>
          <p:cNvSpPr/>
          <p:nvPr userDrawn="1"/>
        </p:nvSpPr>
        <p:spPr>
          <a:xfrm>
            <a:off x="392928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4" name="Plassholder for tekst 13"/>
          <p:cNvSpPr>
            <a:spLocks noGrp="1"/>
          </p:cNvSpPr>
          <p:nvPr>
            <p:ph type="body" sz="quarter" idx="32" hasCustomPrompt="1"/>
          </p:nvPr>
        </p:nvSpPr>
        <p:spPr>
          <a:xfrm>
            <a:off x="328295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36" name="Plassholder for tekst 13"/>
          <p:cNvSpPr>
            <a:spLocks noGrp="1"/>
          </p:cNvSpPr>
          <p:nvPr>
            <p:ph type="body" sz="quarter" idx="33" hasCustomPrompt="1"/>
          </p:nvPr>
        </p:nvSpPr>
        <p:spPr>
          <a:xfrm>
            <a:off x="6192405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7" name="Plassholder for tekst 13"/>
          <p:cNvSpPr>
            <a:spLocks noGrp="1"/>
          </p:cNvSpPr>
          <p:nvPr>
            <p:ph type="body" sz="quarter" idx="34" hasCustomPrompt="1"/>
          </p:nvPr>
        </p:nvSpPr>
        <p:spPr>
          <a:xfrm>
            <a:off x="6192405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8" name="Ellipse 37"/>
          <p:cNvSpPr/>
          <p:nvPr userDrawn="1"/>
        </p:nvSpPr>
        <p:spPr>
          <a:xfrm>
            <a:off x="6838744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39" name="Plassholder for tekst 13"/>
          <p:cNvSpPr>
            <a:spLocks noGrp="1"/>
          </p:cNvSpPr>
          <p:nvPr>
            <p:ph type="body" sz="quarter" idx="35" hasCustomPrompt="1"/>
          </p:nvPr>
        </p:nvSpPr>
        <p:spPr>
          <a:xfrm>
            <a:off x="6192405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sp>
        <p:nvSpPr>
          <p:cNvPr id="41" name="Plassholder for tekst 13"/>
          <p:cNvSpPr>
            <a:spLocks noGrp="1"/>
          </p:cNvSpPr>
          <p:nvPr>
            <p:ph type="body" sz="quarter" idx="36" hasCustomPrompt="1"/>
          </p:nvPr>
        </p:nvSpPr>
        <p:spPr>
          <a:xfrm>
            <a:off x="9101860" y="3420289"/>
            <a:ext cx="2711450" cy="563291"/>
          </a:xfrm>
        </p:spPr>
        <p:txBody>
          <a:bodyPr tIns="46800" rIns="0" anchor="b" anchorCtr="0"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2" name="Plassholder for tekst 13"/>
          <p:cNvSpPr>
            <a:spLocks noGrp="1"/>
          </p:cNvSpPr>
          <p:nvPr>
            <p:ph type="body" sz="quarter" idx="37" hasCustomPrompt="1"/>
          </p:nvPr>
        </p:nvSpPr>
        <p:spPr>
          <a:xfrm>
            <a:off x="9101860" y="4087939"/>
            <a:ext cx="2711450" cy="1537910"/>
          </a:xfrm>
        </p:spPr>
        <p:txBody>
          <a:bodyPr tIns="46800" rIns="0" anchor="t" anchorCtr="0">
            <a:normAutofit/>
          </a:bodyPr>
          <a:lstStyle>
            <a:lvl1pPr marL="0" indent="0" algn="ctr">
              <a:buNone/>
              <a:defRPr sz="1400" b="0" baseline="0"/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43" name="Ellipse 42"/>
          <p:cNvSpPr/>
          <p:nvPr userDrawn="1"/>
        </p:nvSpPr>
        <p:spPr>
          <a:xfrm>
            <a:off x="9748199" y="1900336"/>
            <a:ext cx="1415598" cy="14155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44" name="Plassholder for tekst 13"/>
          <p:cNvSpPr>
            <a:spLocks noGrp="1"/>
          </p:cNvSpPr>
          <p:nvPr>
            <p:ph type="body" sz="quarter" idx="38" hasCustomPrompt="1"/>
          </p:nvPr>
        </p:nvSpPr>
        <p:spPr>
          <a:xfrm>
            <a:off x="9101860" y="1338549"/>
            <a:ext cx="2711450" cy="465308"/>
          </a:xfrm>
        </p:spPr>
        <p:txBody>
          <a:bodyPr tIns="46800" rIns="0"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 sz="1400" b="0" baseline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tabLst/>
              <a:defRPr/>
            </a:pPr>
            <a:r>
              <a:rPr lang="en-GB" noProof="0"/>
              <a:t>Note / date</a:t>
            </a:r>
          </a:p>
        </p:txBody>
      </p:sp>
      <p:cxnSp>
        <p:nvCxnSpPr>
          <p:cNvPr id="4" name="Rett linje 3"/>
          <p:cNvCxnSpPr>
            <a:stCxn id="2" idx="6"/>
            <a:endCxn id="33" idx="2"/>
          </p:cNvCxnSpPr>
          <p:nvPr userDrawn="1"/>
        </p:nvCxnSpPr>
        <p:spPr>
          <a:xfrm>
            <a:off x="2449287" y="2608133"/>
            <a:ext cx="148000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linje 45"/>
          <p:cNvCxnSpPr/>
          <p:nvPr userDrawn="1"/>
        </p:nvCxnSpPr>
        <p:spPr>
          <a:xfrm>
            <a:off x="5226050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/>
          <p:cNvCxnSpPr/>
          <p:nvPr userDrawn="1"/>
        </p:nvCxnSpPr>
        <p:spPr>
          <a:xfrm>
            <a:off x="8254342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tt linje 25"/>
          <p:cNvCxnSpPr/>
          <p:nvPr userDrawn="1"/>
        </p:nvCxnSpPr>
        <p:spPr>
          <a:xfrm>
            <a:off x="-450644" y="2608133"/>
            <a:ext cx="16126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tel 2">
            <a:extLst>
              <a:ext uri="{FF2B5EF4-FFF2-40B4-BE49-F238E27FC236}">
                <a16:creationId xmlns:a16="http://schemas.microsoft.com/office/drawing/2014/main" id="{ECAE6FA9-A057-6D49-A98C-134A8DD9A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486862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11"/>
          <p:cNvSpPr>
            <a:spLocks noGrp="1"/>
          </p:cNvSpPr>
          <p:nvPr>
            <p:ph type="pic" sz="quarter" idx="14" hasCustomPrompt="1"/>
          </p:nvPr>
        </p:nvSpPr>
        <p:spPr>
          <a:xfrm>
            <a:off x="3289298" y="829540"/>
            <a:ext cx="4651378" cy="4651376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Bilde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287713" y="2151002"/>
            <a:ext cx="4651377" cy="1149350"/>
          </a:xfrm>
        </p:spPr>
        <p:txBody>
          <a:bodyPr bIns="0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End </a:t>
            </a:r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5" hasCustomPrompt="1"/>
          </p:nvPr>
        </p:nvSpPr>
        <p:spPr>
          <a:xfrm>
            <a:off x="8131175" y="4385753"/>
            <a:ext cx="3648088" cy="291888"/>
          </a:xfrm>
        </p:spPr>
        <p:txBody>
          <a:bodyPr t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Position</a:t>
            </a:r>
            <a:r>
              <a:rPr lang="nb-NO" dirty="0"/>
              <a:t>/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2" name="globe"/>
          <p:cNvSpPr/>
          <p:nvPr userDrawn="1"/>
        </p:nvSpPr>
        <p:spPr>
          <a:xfrm>
            <a:off x="8123179" y="5288373"/>
            <a:ext cx="184504" cy="18450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8077" y="142109"/>
                </a:moveTo>
                <a:cubicBezTo>
                  <a:pt x="126547" y="140323"/>
                  <a:pt x="123868" y="143257"/>
                  <a:pt x="122592" y="144023"/>
                </a:cubicBezTo>
                <a:cubicBezTo>
                  <a:pt x="121827" y="144661"/>
                  <a:pt x="120934" y="144916"/>
                  <a:pt x="120423" y="145681"/>
                </a:cubicBezTo>
                <a:cubicBezTo>
                  <a:pt x="119786" y="146574"/>
                  <a:pt x="119530" y="147722"/>
                  <a:pt x="119020" y="148615"/>
                </a:cubicBezTo>
                <a:cubicBezTo>
                  <a:pt x="118637" y="147595"/>
                  <a:pt x="116469" y="147850"/>
                  <a:pt x="116341" y="147085"/>
                </a:cubicBezTo>
                <a:cubicBezTo>
                  <a:pt x="116852" y="150146"/>
                  <a:pt x="116852" y="153335"/>
                  <a:pt x="117489" y="156397"/>
                </a:cubicBezTo>
                <a:cubicBezTo>
                  <a:pt x="117872" y="158183"/>
                  <a:pt x="117489" y="161117"/>
                  <a:pt x="115959" y="162520"/>
                </a:cubicBezTo>
                <a:cubicBezTo>
                  <a:pt x="114428" y="163923"/>
                  <a:pt x="112514" y="165454"/>
                  <a:pt x="112259" y="167623"/>
                </a:cubicBezTo>
                <a:cubicBezTo>
                  <a:pt x="112004" y="169154"/>
                  <a:pt x="112387" y="170557"/>
                  <a:pt x="113790" y="170940"/>
                </a:cubicBezTo>
                <a:cubicBezTo>
                  <a:pt x="113917" y="172853"/>
                  <a:pt x="111749" y="174256"/>
                  <a:pt x="111876" y="176297"/>
                </a:cubicBezTo>
                <a:cubicBezTo>
                  <a:pt x="111876" y="176425"/>
                  <a:pt x="112004" y="177701"/>
                  <a:pt x="112132" y="178338"/>
                </a:cubicBezTo>
                <a:cubicBezTo>
                  <a:pt x="129608" y="175277"/>
                  <a:pt x="145171" y="166602"/>
                  <a:pt x="156908" y="154228"/>
                </a:cubicBezTo>
                <a:cubicBezTo>
                  <a:pt x="156142" y="153463"/>
                  <a:pt x="154739" y="153718"/>
                  <a:pt x="153718" y="153208"/>
                </a:cubicBezTo>
                <a:cubicBezTo>
                  <a:pt x="152698" y="152825"/>
                  <a:pt x="151932" y="152442"/>
                  <a:pt x="150657" y="152187"/>
                </a:cubicBezTo>
                <a:cubicBezTo>
                  <a:pt x="150912" y="149636"/>
                  <a:pt x="148105" y="148743"/>
                  <a:pt x="146320" y="147467"/>
                </a:cubicBezTo>
                <a:cubicBezTo>
                  <a:pt x="144661" y="146192"/>
                  <a:pt x="143641" y="144788"/>
                  <a:pt x="141217" y="145299"/>
                </a:cubicBezTo>
                <a:cubicBezTo>
                  <a:pt x="140962" y="145426"/>
                  <a:pt x="138410" y="146319"/>
                  <a:pt x="138921" y="146829"/>
                </a:cubicBezTo>
                <a:cubicBezTo>
                  <a:pt x="137262" y="145426"/>
                  <a:pt x="136497" y="144661"/>
                  <a:pt x="134328" y="144023"/>
                </a:cubicBezTo>
                <a:cubicBezTo>
                  <a:pt x="132287" y="143385"/>
                  <a:pt x="130884" y="140834"/>
                  <a:pt x="128843" y="143130"/>
                </a:cubicBezTo>
                <a:cubicBezTo>
                  <a:pt x="127822" y="144150"/>
                  <a:pt x="128333" y="145681"/>
                  <a:pt x="127822" y="146702"/>
                </a:cubicBezTo>
                <a:cubicBezTo>
                  <a:pt x="126164" y="145299"/>
                  <a:pt x="129353" y="143640"/>
                  <a:pt x="128077" y="142109"/>
                </a:cubicBezTo>
                <a:close/>
                <a:moveTo>
                  <a:pt x="88101" y="18577"/>
                </a:moveTo>
                <a:cubicBezTo>
                  <a:pt x="87065" y="18497"/>
                  <a:pt x="86044" y="18624"/>
                  <a:pt x="85598" y="19135"/>
                </a:cubicBezTo>
                <a:cubicBezTo>
                  <a:pt x="83174" y="22069"/>
                  <a:pt x="88149" y="22451"/>
                  <a:pt x="89425" y="23217"/>
                </a:cubicBezTo>
                <a:cubicBezTo>
                  <a:pt x="89807" y="23472"/>
                  <a:pt x="91338" y="24365"/>
                  <a:pt x="90445" y="25003"/>
                </a:cubicBezTo>
                <a:cubicBezTo>
                  <a:pt x="89680" y="25385"/>
                  <a:pt x="87384" y="26023"/>
                  <a:pt x="87128" y="26534"/>
                </a:cubicBezTo>
                <a:cubicBezTo>
                  <a:pt x="86363" y="27682"/>
                  <a:pt x="88021" y="28957"/>
                  <a:pt x="86873" y="30105"/>
                </a:cubicBezTo>
                <a:cubicBezTo>
                  <a:pt x="85725" y="28957"/>
                  <a:pt x="85725" y="27044"/>
                  <a:pt x="84832" y="25768"/>
                </a:cubicBezTo>
                <a:cubicBezTo>
                  <a:pt x="85980" y="27171"/>
                  <a:pt x="80240" y="26406"/>
                  <a:pt x="80367" y="26406"/>
                </a:cubicBezTo>
                <a:cubicBezTo>
                  <a:pt x="78454" y="26406"/>
                  <a:pt x="75392" y="27682"/>
                  <a:pt x="73989" y="25768"/>
                </a:cubicBezTo>
                <a:cubicBezTo>
                  <a:pt x="73734" y="25258"/>
                  <a:pt x="73734" y="22324"/>
                  <a:pt x="74499" y="22962"/>
                </a:cubicBezTo>
                <a:cubicBezTo>
                  <a:pt x="73351" y="22069"/>
                  <a:pt x="72586" y="21176"/>
                  <a:pt x="71820" y="20665"/>
                </a:cubicBezTo>
                <a:cubicBezTo>
                  <a:pt x="67611" y="22069"/>
                  <a:pt x="63656" y="23855"/>
                  <a:pt x="59829" y="25896"/>
                </a:cubicBezTo>
                <a:cubicBezTo>
                  <a:pt x="60339" y="26023"/>
                  <a:pt x="60722" y="26023"/>
                  <a:pt x="61360" y="25768"/>
                </a:cubicBezTo>
                <a:cubicBezTo>
                  <a:pt x="62380" y="25385"/>
                  <a:pt x="63273" y="24748"/>
                  <a:pt x="64294" y="24237"/>
                </a:cubicBezTo>
                <a:cubicBezTo>
                  <a:pt x="65570" y="23727"/>
                  <a:pt x="68248" y="22196"/>
                  <a:pt x="69652" y="23344"/>
                </a:cubicBezTo>
                <a:cubicBezTo>
                  <a:pt x="69779" y="23089"/>
                  <a:pt x="70162" y="22834"/>
                  <a:pt x="70290" y="22707"/>
                </a:cubicBezTo>
                <a:cubicBezTo>
                  <a:pt x="71182" y="23727"/>
                  <a:pt x="72075" y="24748"/>
                  <a:pt x="72841" y="25896"/>
                </a:cubicBezTo>
                <a:cubicBezTo>
                  <a:pt x="71820" y="25385"/>
                  <a:pt x="70162" y="25641"/>
                  <a:pt x="69014" y="25768"/>
                </a:cubicBezTo>
                <a:cubicBezTo>
                  <a:pt x="68121" y="26023"/>
                  <a:pt x="66590" y="26278"/>
                  <a:pt x="66207" y="27299"/>
                </a:cubicBezTo>
                <a:cubicBezTo>
                  <a:pt x="66590" y="27937"/>
                  <a:pt x="67100" y="28957"/>
                  <a:pt x="66845" y="29595"/>
                </a:cubicBezTo>
                <a:cubicBezTo>
                  <a:pt x="65187" y="28447"/>
                  <a:pt x="63911" y="26534"/>
                  <a:pt x="61615" y="26278"/>
                </a:cubicBezTo>
                <a:cubicBezTo>
                  <a:pt x="60594" y="26278"/>
                  <a:pt x="59574" y="26278"/>
                  <a:pt x="58808" y="26406"/>
                </a:cubicBezTo>
                <a:cubicBezTo>
                  <a:pt x="46562" y="33167"/>
                  <a:pt x="36229" y="42990"/>
                  <a:pt x="28830" y="54726"/>
                </a:cubicBezTo>
                <a:cubicBezTo>
                  <a:pt x="29340" y="55236"/>
                  <a:pt x="29851" y="55619"/>
                  <a:pt x="30361" y="55746"/>
                </a:cubicBezTo>
                <a:cubicBezTo>
                  <a:pt x="31637" y="56129"/>
                  <a:pt x="30361" y="59829"/>
                  <a:pt x="32785" y="57915"/>
                </a:cubicBezTo>
                <a:cubicBezTo>
                  <a:pt x="33550" y="58553"/>
                  <a:pt x="33678" y="59446"/>
                  <a:pt x="33167" y="60339"/>
                </a:cubicBezTo>
                <a:cubicBezTo>
                  <a:pt x="33295" y="60211"/>
                  <a:pt x="38398" y="63528"/>
                  <a:pt x="38780" y="63783"/>
                </a:cubicBezTo>
                <a:cubicBezTo>
                  <a:pt x="39673" y="64549"/>
                  <a:pt x="41077" y="65442"/>
                  <a:pt x="41459" y="66462"/>
                </a:cubicBezTo>
                <a:cubicBezTo>
                  <a:pt x="41714" y="67355"/>
                  <a:pt x="40949" y="68376"/>
                  <a:pt x="40184" y="68758"/>
                </a:cubicBezTo>
                <a:cubicBezTo>
                  <a:pt x="40056" y="68503"/>
                  <a:pt x="38143" y="66590"/>
                  <a:pt x="37887" y="67100"/>
                </a:cubicBezTo>
                <a:cubicBezTo>
                  <a:pt x="37505" y="67738"/>
                  <a:pt x="37887" y="71182"/>
                  <a:pt x="39291" y="71055"/>
                </a:cubicBezTo>
                <a:cubicBezTo>
                  <a:pt x="37250" y="71182"/>
                  <a:pt x="38143" y="79091"/>
                  <a:pt x="37632" y="80622"/>
                </a:cubicBezTo>
                <a:cubicBezTo>
                  <a:pt x="37632" y="80750"/>
                  <a:pt x="37887" y="80750"/>
                  <a:pt x="37887" y="80750"/>
                </a:cubicBezTo>
                <a:cubicBezTo>
                  <a:pt x="37505" y="82280"/>
                  <a:pt x="38780" y="88276"/>
                  <a:pt x="41332" y="87638"/>
                </a:cubicBezTo>
                <a:cubicBezTo>
                  <a:pt x="39673" y="88021"/>
                  <a:pt x="44266" y="93889"/>
                  <a:pt x="44904" y="94272"/>
                </a:cubicBezTo>
                <a:cubicBezTo>
                  <a:pt x="46562" y="95420"/>
                  <a:pt x="48476" y="96185"/>
                  <a:pt x="49624" y="97844"/>
                </a:cubicBezTo>
                <a:cubicBezTo>
                  <a:pt x="50899" y="99630"/>
                  <a:pt x="50899" y="102308"/>
                  <a:pt x="52685" y="103712"/>
                </a:cubicBezTo>
                <a:cubicBezTo>
                  <a:pt x="52175" y="105243"/>
                  <a:pt x="55364" y="107028"/>
                  <a:pt x="55237" y="109197"/>
                </a:cubicBezTo>
                <a:cubicBezTo>
                  <a:pt x="54981" y="109325"/>
                  <a:pt x="54854" y="109325"/>
                  <a:pt x="54599" y="109452"/>
                </a:cubicBezTo>
                <a:cubicBezTo>
                  <a:pt x="55237" y="111238"/>
                  <a:pt x="57660" y="111238"/>
                  <a:pt x="58553" y="112897"/>
                </a:cubicBezTo>
                <a:cubicBezTo>
                  <a:pt x="59064" y="113917"/>
                  <a:pt x="58553" y="116341"/>
                  <a:pt x="60212" y="115831"/>
                </a:cubicBezTo>
                <a:cubicBezTo>
                  <a:pt x="60467" y="113024"/>
                  <a:pt x="58553" y="110218"/>
                  <a:pt x="57150" y="107921"/>
                </a:cubicBezTo>
                <a:cubicBezTo>
                  <a:pt x="56385" y="106646"/>
                  <a:pt x="55619" y="105498"/>
                  <a:pt x="54981" y="104222"/>
                </a:cubicBezTo>
                <a:cubicBezTo>
                  <a:pt x="54344" y="103074"/>
                  <a:pt x="54216" y="101671"/>
                  <a:pt x="53706" y="100395"/>
                </a:cubicBezTo>
                <a:cubicBezTo>
                  <a:pt x="54216" y="100523"/>
                  <a:pt x="57023" y="101543"/>
                  <a:pt x="56767" y="101926"/>
                </a:cubicBezTo>
                <a:cubicBezTo>
                  <a:pt x="55747" y="104477"/>
                  <a:pt x="60850" y="108942"/>
                  <a:pt x="62253" y="110600"/>
                </a:cubicBezTo>
                <a:cubicBezTo>
                  <a:pt x="62636" y="110983"/>
                  <a:pt x="65570" y="114810"/>
                  <a:pt x="64039" y="114810"/>
                </a:cubicBezTo>
                <a:cubicBezTo>
                  <a:pt x="65697" y="114810"/>
                  <a:pt x="67993" y="117361"/>
                  <a:pt x="68759" y="118637"/>
                </a:cubicBezTo>
                <a:cubicBezTo>
                  <a:pt x="69907" y="120551"/>
                  <a:pt x="69652" y="122974"/>
                  <a:pt x="70417" y="125015"/>
                </a:cubicBezTo>
                <a:cubicBezTo>
                  <a:pt x="71182" y="127567"/>
                  <a:pt x="74754" y="128715"/>
                  <a:pt x="76795" y="129863"/>
                </a:cubicBezTo>
                <a:cubicBezTo>
                  <a:pt x="78581" y="130756"/>
                  <a:pt x="80112" y="132032"/>
                  <a:pt x="81898" y="132669"/>
                </a:cubicBezTo>
                <a:cubicBezTo>
                  <a:pt x="84577" y="133690"/>
                  <a:pt x="85215" y="132797"/>
                  <a:pt x="87511" y="132414"/>
                </a:cubicBezTo>
                <a:cubicBezTo>
                  <a:pt x="90828" y="131904"/>
                  <a:pt x="91211" y="135603"/>
                  <a:pt x="93889" y="137007"/>
                </a:cubicBezTo>
                <a:cubicBezTo>
                  <a:pt x="95548" y="137900"/>
                  <a:pt x="99120" y="139175"/>
                  <a:pt x="100906" y="138410"/>
                </a:cubicBezTo>
                <a:cubicBezTo>
                  <a:pt x="100140" y="138665"/>
                  <a:pt x="103585" y="143895"/>
                  <a:pt x="103840" y="144278"/>
                </a:cubicBezTo>
                <a:cubicBezTo>
                  <a:pt x="104988" y="145809"/>
                  <a:pt x="107156" y="146574"/>
                  <a:pt x="108432" y="148105"/>
                </a:cubicBezTo>
                <a:cubicBezTo>
                  <a:pt x="108815" y="147850"/>
                  <a:pt x="109197" y="147467"/>
                  <a:pt x="109325" y="146957"/>
                </a:cubicBezTo>
                <a:cubicBezTo>
                  <a:pt x="108815" y="148360"/>
                  <a:pt x="111239" y="151039"/>
                  <a:pt x="112514" y="150784"/>
                </a:cubicBezTo>
                <a:cubicBezTo>
                  <a:pt x="113917" y="150529"/>
                  <a:pt x="114300" y="147722"/>
                  <a:pt x="114300" y="146702"/>
                </a:cubicBezTo>
                <a:cubicBezTo>
                  <a:pt x="111749" y="147977"/>
                  <a:pt x="109453" y="146957"/>
                  <a:pt x="108049" y="144406"/>
                </a:cubicBezTo>
                <a:cubicBezTo>
                  <a:pt x="107794" y="143768"/>
                  <a:pt x="105753" y="140196"/>
                  <a:pt x="107539" y="140196"/>
                </a:cubicBezTo>
                <a:cubicBezTo>
                  <a:pt x="109963" y="140196"/>
                  <a:pt x="108305" y="138282"/>
                  <a:pt x="108049" y="136496"/>
                </a:cubicBezTo>
                <a:cubicBezTo>
                  <a:pt x="107794" y="134711"/>
                  <a:pt x="106008" y="133562"/>
                  <a:pt x="105115" y="132032"/>
                </a:cubicBezTo>
                <a:cubicBezTo>
                  <a:pt x="104350" y="133562"/>
                  <a:pt x="101799" y="133180"/>
                  <a:pt x="101033" y="131904"/>
                </a:cubicBezTo>
                <a:cubicBezTo>
                  <a:pt x="101033" y="132287"/>
                  <a:pt x="100650" y="132925"/>
                  <a:pt x="100650" y="133435"/>
                </a:cubicBezTo>
                <a:cubicBezTo>
                  <a:pt x="100013" y="133435"/>
                  <a:pt x="99375" y="133562"/>
                  <a:pt x="98737" y="133307"/>
                </a:cubicBezTo>
                <a:cubicBezTo>
                  <a:pt x="98992" y="131776"/>
                  <a:pt x="99120" y="129863"/>
                  <a:pt x="99502" y="128205"/>
                </a:cubicBezTo>
                <a:cubicBezTo>
                  <a:pt x="100140" y="125908"/>
                  <a:pt x="104350" y="121444"/>
                  <a:pt x="98865" y="121699"/>
                </a:cubicBezTo>
                <a:cubicBezTo>
                  <a:pt x="96951" y="121826"/>
                  <a:pt x="96186" y="122592"/>
                  <a:pt x="95548" y="124250"/>
                </a:cubicBezTo>
                <a:cubicBezTo>
                  <a:pt x="94910" y="125781"/>
                  <a:pt x="95165" y="127184"/>
                  <a:pt x="93379" y="127949"/>
                </a:cubicBezTo>
                <a:cubicBezTo>
                  <a:pt x="92231" y="128460"/>
                  <a:pt x="88404" y="128205"/>
                  <a:pt x="87256" y="127567"/>
                </a:cubicBezTo>
                <a:cubicBezTo>
                  <a:pt x="84832" y="126164"/>
                  <a:pt x="83174" y="121699"/>
                  <a:pt x="83174" y="119147"/>
                </a:cubicBezTo>
                <a:cubicBezTo>
                  <a:pt x="83046" y="115703"/>
                  <a:pt x="84832" y="112641"/>
                  <a:pt x="83174" y="109452"/>
                </a:cubicBezTo>
                <a:cubicBezTo>
                  <a:pt x="83939" y="108814"/>
                  <a:pt x="84705" y="107539"/>
                  <a:pt x="85598" y="106901"/>
                </a:cubicBezTo>
                <a:cubicBezTo>
                  <a:pt x="86363" y="106391"/>
                  <a:pt x="87256" y="107284"/>
                  <a:pt x="87639" y="105753"/>
                </a:cubicBezTo>
                <a:cubicBezTo>
                  <a:pt x="87256" y="105498"/>
                  <a:pt x="86746" y="104987"/>
                  <a:pt x="86618" y="104987"/>
                </a:cubicBezTo>
                <a:cubicBezTo>
                  <a:pt x="88532" y="105880"/>
                  <a:pt x="92103" y="103712"/>
                  <a:pt x="93762" y="104987"/>
                </a:cubicBezTo>
                <a:cubicBezTo>
                  <a:pt x="94782" y="105753"/>
                  <a:pt x="95931" y="106008"/>
                  <a:pt x="96568" y="104732"/>
                </a:cubicBezTo>
                <a:cubicBezTo>
                  <a:pt x="96696" y="104350"/>
                  <a:pt x="95675" y="102819"/>
                  <a:pt x="96186" y="101798"/>
                </a:cubicBezTo>
                <a:cubicBezTo>
                  <a:pt x="96568" y="103967"/>
                  <a:pt x="97972" y="104350"/>
                  <a:pt x="99885" y="102946"/>
                </a:cubicBezTo>
                <a:cubicBezTo>
                  <a:pt x="100650" y="103712"/>
                  <a:pt x="102692" y="103457"/>
                  <a:pt x="104095" y="104222"/>
                </a:cubicBezTo>
                <a:cubicBezTo>
                  <a:pt x="105498" y="105115"/>
                  <a:pt x="105753" y="106518"/>
                  <a:pt x="107412" y="104605"/>
                </a:cubicBezTo>
                <a:cubicBezTo>
                  <a:pt x="108432" y="106135"/>
                  <a:pt x="108560" y="106135"/>
                  <a:pt x="108942" y="107666"/>
                </a:cubicBezTo>
                <a:cubicBezTo>
                  <a:pt x="109325" y="109070"/>
                  <a:pt x="110090" y="112641"/>
                  <a:pt x="111366" y="113279"/>
                </a:cubicBezTo>
                <a:cubicBezTo>
                  <a:pt x="114045" y="114938"/>
                  <a:pt x="113407" y="110473"/>
                  <a:pt x="113152" y="108942"/>
                </a:cubicBezTo>
                <a:cubicBezTo>
                  <a:pt x="113025" y="108814"/>
                  <a:pt x="113025" y="104605"/>
                  <a:pt x="112897" y="104605"/>
                </a:cubicBezTo>
                <a:cubicBezTo>
                  <a:pt x="108815" y="103712"/>
                  <a:pt x="110346" y="100523"/>
                  <a:pt x="112642" y="98354"/>
                </a:cubicBezTo>
                <a:cubicBezTo>
                  <a:pt x="113025" y="98099"/>
                  <a:pt x="115959" y="97078"/>
                  <a:pt x="117234" y="96058"/>
                </a:cubicBezTo>
                <a:cubicBezTo>
                  <a:pt x="118382" y="95037"/>
                  <a:pt x="119786" y="93251"/>
                  <a:pt x="119148" y="91593"/>
                </a:cubicBezTo>
                <a:cubicBezTo>
                  <a:pt x="119786" y="91593"/>
                  <a:pt x="120296" y="91083"/>
                  <a:pt x="120551" y="90445"/>
                </a:cubicBezTo>
                <a:cubicBezTo>
                  <a:pt x="120168" y="90317"/>
                  <a:pt x="118637" y="89041"/>
                  <a:pt x="118382" y="89169"/>
                </a:cubicBezTo>
                <a:cubicBezTo>
                  <a:pt x="119275" y="88659"/>
                  <a:pt x="119148" y="87893"/>
                  <a:pt x="118637" y="87128"/>
                </a:cubicBezTo>
                <a:cubicBezTo>
                  <a:pt x="119913" y="86363"/>
                  <a:pt x="119275" y="84959"/>
                  <a:pt x="120551" y="84449"/>
                </a:cubicBezTo>
                <a:cubicBezTo>
                  <a:pt x="121954" y="86363"/>
                  <a:pt x="124761" y="84194"/>
                  <a:pt x="123357" y="82663"/>
                </a:cubicBezTo>
                <a:cubicBezTo>
                  <a:pt x="124633" y="80877"/>
                  <a:pt x="127567" y="81770"/>
                  <a:pt x="128333" y="80112"/>
                </a:cubicBezTo>
                <a:cubicBezTo>
                  <a:pt x="130246" y="80622"/>
                  <a:pt x="128843" y="78198"/>
                  <a:pt x="129863" y="76795"/>
                </a:cubicBezTo>
                <a:cubicBezTo>
                  <a:pt x="130756" y="75647"/>
                  <a:pt x="132287" y="75647"/>
                  <a:pt x="133435" y="75009"/>
                </a:cubicBezTo>
                <a:cubicBezTo>
                  <a:pt x="133435" y="75137"/>
                  <a:pt x="136624" y="73223"/>
                  <a:pt x="135604" y="73096"/>
                </a:cubicBezTo>
                <a:cubicBezTo>
                  <a:pt x="137773" y="73351"/>
                  <a:pt x="142110" y="71055"/>
                  <a:pt x="138793" y="69141"/>
                </a:cubicBezTo>
                <a:cubicBezTo>
                  <a:pt x="139303" y="67993"/>
                  <a:pt x="137645" y="67483"/>
                  <a:pt x="136497" y="67228"/>
                </a:cubicBezTo>
                <a:cubicBezTo>
                  <a:pt x="137390" y="66972"/>
                  <a:pt x="138538" y="67483"/>
                  <a:pt x="139303" y="66972"/>
                </a:cubicBezTo>
                <a:cubicBezTo>
                  <a:pt x="140962" y="65824"/>
                  <a:pt x="139814" y="65314"/>
                  <a:pt x="138410" y="64931"/>
                </a:cubicBezTo>
                <a:cubicBezTo>
                  <a:pt x="136624" y="64421"/>
                  <a:pt x="134328" y="65569"/>
                  <a:pt x="132925" y="66462"/>
                </a:cubicBezTo>
                <a:cubicBezTo>
                  <a:pt x="131904" y="67228"/>
                  <a:pt x="131267" y="68631"/>
                  <a:pt x="129991" y="68886"/>
                </a:cubicBezTo>
                <a:cubicBezTo>
                  <a:pt x="130629" y="68758"/>
                  <a:pt x="131267" y="66462"/>
                  <a:pt x="131649" y="65952"/>
                </a:cubicBezTo>
                <a:cubicBezTo>
                  <a:pt x="132415" y="65059"/>
                  <a:pt x="133435" y="64549"/>
                  <a:pt x="134456" y="64038"/>
                </a:cubicBezTo>
                <a:cubicBezTo>
                  <a:pt x="136624" y="63145"/>
                  <a:pt x="138793" y="62890"/>
                  <a:pt x="141089" y="62508"/>
                </a:cubicBezTo>
                <a:cubicBezTo>
                  <a:pt x="143258" y="61997"/>
                  <a:pt x="145937" y="61997"/>
                  <a:pt x="147595" y="63911"/>
                </a:cubicBezTo>
                <a:cubicBezTo>
                  <a:pt x="147212" y="63528"/>
                  <a:pt x="150274" y="60849"/>
                  <a:pt x="150657" y="60722"/>
                </a:cubicBezTo>
                <a:cubicBezTo>
                  <a:pt x="151805" y="60084"/>
                  <a:pt x="153718" y="60339"/>
                  <a:pt x="154484" y="59191"/>
                </a:cubicBezTo>
                <a:cubicBezTo>
                  <a:pt x="154739" y="58808"/>
                  <a:pt x="154739" y="56384"/>
                  <a:pt x="154739" y="56384"/>
                </a:cubicBezTo>
                <a:cubicBezTo>
                  <a:pt x="152570" y="56639"/>
                  <a:pt x="151805" y="54598"/>
                  <a:pt x="151677" y="52812"/>
                </a:cubicBezTo>
                <a:cubicBezTo>
                  <a:pt x="151677" y="52940"/>
                  <a:pt x="151422" y="53323"/>
                  <a:pt x="150912" y="53833"/>
                </a:cubicBezTo>
                <a:cubicBezTo>
                  <a:pt x="151040" y="51919"/>
                  <a:pt x="148616" y="53323"/>
                  <a:pt x="147723" y="53068"/>
                </a:cubicBezTo>
                <a:cubicBezTo>
                  <a:pt x="144789" y="52302"/>
                  <a:pt x="145171" y="50261"/>
                  <a:pt x="144278" y="48092"/>
                </a:cubicBezTo>
                <a:cubicBezTo>
                  <a:pt x="143768" y="46944"/>
                  <a:pt x="142365" y="46562"/>
                  <a:pt x="141855" y="45414"/>
                </a:cubicBezTo>
                <a:cubicBezTo>
                  <a:pt x="141344" y="44648"/>
                  <a:pt x="141089" y="42990"/>
                  <a:pt x="139941" y="42862"/>
                </a:cubicBezTo>
                <a:cubicBezTo>
                  <a:pt x="139176" y="42735"/>
                  <a:pt x="137773" y="45541"/>
                  <a:pt x="137517" y="45414"/>
                </a:cubicBezTo>
                <a:cubicBezTo>
                  <a:pt x="136369" y="44776"/>
                  <a:pt x="135859" y="45669"/>
                  <a:pt x="134966" y="46179"/>
                </a:cubicBezTo>
                <a:cubicBezTo>
                  <a:pt x="134201" y="46689"/>
                  <a:pt x="133563" y="46434"/>
                  <a:pt x="132797" y="46817"/>
                </a:cubicBezTo>
                <a:cubicBezTo>
                  <a:pt x="135094" y="46051"/>
                  <a:pt x="131777" y="44776"/>
                  <a:pt x="130629" y="45031"/>
                </a:cubicBezTo>
                <a:cubicBezTo>
                  <a:pt x="132415" y="44521"/>
                  <a:pt x="131522" y="42607"/>
                  <a:pt x="130501" y="41714"/>
                </a:cubicBezTo>
                <a:cubicBezTo>
                  <a:pt x="130756" y="41714"/>
                  <a:pt x="130884" y="41714"/>
                  <a:pt x="131139" y="41714"/>
                </a:cubicBezTo>
                <a:cubicBezTo>
                  <a:pt x="130884" y="40566"/>
                  <a:pt x="127312" y="39545"/>
                  <a:pt x="126164" y="38780"/>
                </a:cubicBezTo>
                <a:cubicBezTo>
                  <a:pt x="125016" y="38015"/>
                  <a:pt x="118893" y="36739"/>
                  <a:pt x="117617" y="37504"/>
                </a:cubicBezTo>
                <a:cubicBezTo>
                  <a:pt x="116086" y="38397"/>
                  <a:pt x="118000" y="40949"/>
                  <a:pt x="118000" y="42224"/>
                </a:cubicBezTo>
                <a:cubicBezTo>
                  <a:pt x="118127" y="43755"/>
                  <a:pt x="116469" y="44138"/>
                  <a:pt x="116469" y="45414"/>
                </a:cubicBezTo>
                <a:cubicBezTo>
                  <a:pt x="116469" y="47582"/>
                  <a:pt x="120551" y="47199"/>
                  <a:pt x="119530" y="50134"/>
                </a:cubicBezTo>
                <a:cubicBezTo>
                  <a:pt x="118893" y="51919"/>
                  <a:pt x="116469" y="52302"/>
                  <a:pt x="115448" y="53705"/>
                </a:cubicBezTo>
                <a:cubicBezTo>
                  <a:pt x="114428" y="54981"/>
                  <a:pt x="115576" y="57277"/>
                  <a:pt x="116596" y="58170"/>
                </a:cubicBezTo>
                <a:cubicBezTo>
                  <a:pt x="117617" y="58936"/>
                  <a:pt x="114810" y="60211"/>
                  <a:pt x="114428" y="60466"/>
                </a:cubicBezTo>
                <a:cubicBezTo>
                  <a:pt x="112259" y="61487"/>
                  <a:pt x="110601" y="58298"/>
                  <a:pt x="110090" y="56384"/>
                </a:cubicBezTo>
                <a:cubicBezTo>
                  <a:pt x="109708" y="54981"/>
                  <a:pt x="109580" y="53323"/>
                  <a:pt x="108049" y="52557"/>
                </a:cubicBezTo>
                <a:cubicBezTo>
                  <a:pt x="107284" y="52302"/>
                  <a:pt x="104860" y="51919"/>
                  <a:pt x="104350" y="52685"/>
                </a:cubicBezTo>
                <a:cubicBezTo>
                  <a:pt x="103585" y="50771"/>
                  <a:pt x="100906" y="50006"/>
                  <a:pt x="99120" y="49368"/>
                </a:cubicBezTo>
                <a:cubicBezTo>
                  <a:pt x="96568" y="48475"/>
                  <a:pt x="94400" y="48475"/>
                  <a:pt x="91721" y="48858"/>
                </a:cubicBezTo>
                <a:cubicBezTo>
                  <a:pt x="92614" y="48730"/>
                  <a:pt x="91466" y="44776"/>
                  <a:pt x="89297" y="45414"/>
                </a:cubicBezTo>
                <a:cubicBezTo>
                  <a:pt x="89935" y="44138"/>
                  <a:pt x="89680" y="42735"/>
                  <a:pt x="89935" y="41459"/>
                </a:cubicBezTo>
                <a:cubicBezTo>
                  <a:pt x="90190" y="40438"/>
                  <a:pt x="90700" y="39418"/>
                  <a:pt x="91466" y="38525"/>
                </a:cubicBezTo>
                <a:cubicBezTo>
                  <a:pt x="91721" y="38015"/>
                  <a:pt x="94527" y="35081"/>
                  <a:pt x="93634" y="34953"/>
                </a:cubicBezTo>
                <a:cubicBezTo>
                  <a:pt x="95803" y="35208"/>
                  <a:pt x="98227" y="35336"/>
                  <a:pt x="100013" y="33550"/>
                </a:cubicBezTo>
                <a:cubicBezTo>
                  <a:pt x="101161" y="32402"/>
                  <a:pt x="101671" y="30488"/>
                  <a:pt x="102819" y="29213"/>
                </a:cubicBezTo>
                <a:cubicBezTo>
                  <a:pt x="104478" y="27299"/>
                  <a:pt x="106519" y="29723"/>
                  <a:pt x="108305" y="29850"/>
                </a:cubicBezTo>
                <a:cubicBezTo>
                  <a:pt x="110856" y="29978"/>
                  <a:pt x="110728" y="27171"/>
                  <a:pt x="109325" y="25896"/>
                </a:cubicBezTo>
                <a:cubicBezTo>
                  <a:pt x="110983" y="26023"/>
                  <a:pt x="109580" y="22962"/>
                  <a:pt x="108687" y="22579"/>
                </a:cubicBezTo>
                <a:cubicBezTo>
                  <a:pt x="107539" y="22196"/>
                  <a:pt x="103202" y="23344"/>
                  <a:pt x="105498" y="24237"/>
                </a:cubicBezTo>
                <a:cubicBezTo>
                  <a:pt x="104988" y="23982"/>
                  <a:pt x="101926" y="30361"/>
                  <a:pt x="100140" y="27171"/>
                </a:cubicBezTo>
                <a:cubicBezTo>
                  <a:pt x="99630" y="26534"/>
                  <a:pt x="99375" y="23855"/>
                  <a:pt x="98227" y="23727"/>
                </a:cubicBezTo>
                <a:cubicBezTo>
                  <a:pt x="97206" y="23727"/>
                  <a:pt x="96568" y="24875"/>
                  <a:pt x="96186" y="25641"/>
                </a:cubicBezTo>
                <a:cubicBezTo>
                  <a:pt x="96823" y="23982"/>
                  <a:pt x="92614" y="22834"/>
                  <a:pt x="91721" y="22707"/>
                </a:cubicBezTo>
                <a:cubicBezTo>
                  <a:pt x="93634" y="21431"/>
                  <a:pt x="92103" y="20028"/>
                  <a:pt x="90700" y="19262"/>
                </a:cubicBezTo>
                <a:cubicBezTo>
                  <a:pt x="90190" y="18943"/>
                  <a:pt x="89138" y="18656"/>
                  <a:pt x="88101" y="18577"/>
                </a:cubicBezTo>
                <a:close/>
                <a:moveTo>
                  <a:pt x="97972" y="0"/>
                </a:moveTo>
                <a:cubicBezTo>
                  <a:pt x="152060" y="0"/>
                  <a:pt x="195943" y="43883"/>
                  <a:pt x="195943" y="97971"/>
                </a:cubicBezTo>
                <a:cubicBezTo>
                  <a:pt x="195943" y="152060"/>
                  <a:pt x="152060" y="195943"/>
                  <a:pt x="97972" y="195943"/>
                </a:cubicBezTo>
                <a:cubicBezTo>
                  <a:pt x="43883" y="195943"/>
                  <a:pt x="0" y="152060"/>
                  <a:pt x="0" y="97971"/>
                </a:cubicBezTo>
                <a:cubicBezTo>
                  <a:pt x="0" y="43883"/>
                  <a:pt x="43883" y="0"/>
                  <a:pt x="9797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nvelope"/>
          <p:cNvSpPr/>
          <p:nvPr userDrawn="1"/>
        </p:nvSpPr>
        <p:spPr>
          <a:xfrm>
            <a:off x="8131253" y="4934427"/>
            <a:ext cx="170652" cy="134084"/>
          </a:xfrm>
          <a:custGeom>
            <a:avLst/>
            <a:gdLst/>
            <a:ahLst/>
            <a:cxnLst/>
            <a:rect l="l" t="t" r="r" b="b"/>
            <a:pathLst>
              <a:path w="228600" h="179615">
                <a:moveTo>
                  <a:pt x="0" y="57916"/>
                </a:moveTo>
                <a:cubicBezTo>
                  <a:pt x="3827" y="62125"/>
                  <a:pt x="8164" y="65825"/>
                  <a:pt x="12884" y="69014"/>
                </a:cubicBezTo>
                <a:cubicBezTo>
                  <a:pt x="34060" y="83429"/>
                  <a:pt x="55492" y="97844"/>
                  <a:pt x="76285" y="113025"/>
                </a:cubicBezTo>
                <a:cubicBezTo>
                  <a:pt x="87001" y="120934"/>
                  <a:pt x="100268" y="130629"/>
                  <a:pt x="114173" y="130629"/>
                </a:cubicBezTo>
                <a:lnTo>
                  <a:pt x="114300" y="130629"/>
                </a:lnTo>
                <a:lnTo>
                  <a:pt x="114428" y="130629"/>
                </a:lnTo>
                <a:cubicBezTo>
                  <a:pt x="128333" y="130629"/>
                  <a:pt x="141600" y="120934"/>
                  <a:pt x="152315" y="113025"/>
                </a:cubicBezTo>
                <a:cubicBezTo>
                  <a:pt x="173109" y="97972"/>
                  <a:pt x="194540" y="83429"/>
                  <a:pt x="215844" y="69014"/>
                </a:cubicBezTo>
                <a:cubicBezTo>
                  <a:pt x="220436" y="65825"/>
                  <a:pt x="224773" y="62125"/>
                  <a:pt x="228600" y="57916"/>
                </a:cubicBezTo>
                <a:lnTo>
                  <a:pt x="228600" y="159204"/>
                </a:lnTo>
                <a:cubicBezTo>
                  <a:pt x="228600" y="170430"/>
                  <a:pt x="219415" y="179615"/>
                  <a:pt x="208190" y="179615"/>
                </a:cubicBezTo>
                <a:lnTo>
                  <a:pt x="20411" y="179615"/>
                </a:lnTo>
                <a:cubicBezTo>
                  <a:pt x="9185" y="179615"/>
                  <a:pt x="0" y="170430"/>
                  <a:pt x="0" y="159204"/>
                </a:cubicBezTo>
                <a:close/>
                <a:moveTo>
                  <a:pt x="20411" y="0"/>
                </a:moveTo>
                <a:lnTo>
                  <a:pt x="208190" y="0"/>
                </a:lnTo>
                <a:cubicBezTo>
                  <a:pt x="219288" y="0"/>
                  <a:pt x="228600" y="9185"/>
                  <a:pt x="228600" y="20411"/>
                </a:cubicBezTo>
                <a:cubicBezTo>
                  <a:pt x="228600" y="34698"/>
                  <a:pt x="218012" y="47583"/>
                  <a:pt x="206786" y="55364"/>
                </a:cubicBezTo>
                <a:cubicBezTo>
                  <a:pt x="186886" y="69142"/>
                  <a:pt x="166858" y="82919"/>
                  <a:pt x="147085" y="96824"/>
                </a:cubicBezTo>
                <a:cubicBezTo>
                  <a:pt x="138793" y="102564"/>
                  <a:pt x="124761" y="114300"/>
                  <a:pt x="114428" y="114300"/>
                </a:cubicBezTo>
                <a:lnTo>
                  <a:pt x="114300" y="114300"/>
                </a:lnTo>
                <a:lnTo>
                  <a:pt x="114173" y="114300"/>
                </a:lnTo>
                <a:cubicBezTo>
                  <a:pt x="103840" y="114300"/>
                  <a:pt x="89807" y="102564"/>
                  <a:pt x="81515" y="96824"/>
                </a:cubicBezTo>
                <a:cubicBezTo>
                  <a:pt x="61743" y="82919"/>
                  <a:pt x="41714" y="69142"/>
                  <a:pt x="21942" y="55364"/>
                </a:cubicBezTo>
                <a:cubicBezTo>
                  <a:pt x="12884" y="49241"/>
                  <a:pt x="0" y="34826"/>
                  <a:pt x="0" y="23217"/>
                </a:cubicBezTo>
                <a:cubicBezTo>
                  <a:pt x="0" y="10716"/>
                  <a:pt x="6761" y="0"/>
                  <a:pt x="2041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6" hasCustomPrompt="1"/>
          </p:nvPr>
        </p:nvSpPr>
        <p:spPr>
          <a:xfrm>
            <a:off x="8417173" y="4862144"/>
            <a:ext cx="3397002" cy="25701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Email </a:t>
            </a:r>
            <a:r>
              <a:rPr lang="nb-NO" dirty="0" err="1"/>
              <a:t>address</a:t>
            </a:r>
            <a:endParaRPr lang="en-GB" dirty="0"/>
          </a:p>
        </p:txBody>
      </p:sp>
      <p:sp>
        <p:nvSpPr>
          <p:cNvPr id="15" name="Plassholder f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8428149" y="5241215"/>
            <a:ext cx="3386026" cy="231112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 err="1"/>
              <a:t>Website</a:t>
            </a:r>
            <a:endParaRPr lang="en-GB" dirty="0"/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22" hasCustomPrompt="1"/>
          </p:nvPr>
        </p:nvSpPr>
        <p:spPr>
          <a:xfrm>
            <a:off x="8131175" y="4054815"/>
            <a:ext cx="3648088" cy="291888"/>
          </a:xfrm>
        </p:spPr>
        <p:txBody>
          <a:bodyPr tIns="0" bIns="0" anchor="b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nb-NO" dirty="0"/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23" hasCustomPrompt="1"/>
          </p:nvPr>
        </p:nvSpPr>
        <p:spPr>
          <a:xfrm>
            <a:off x="3725389" y="3455090"/>
            <a:ext cx="3648088" cy="1189540"/>
          </a:xfrm>
        </p:spPr>
        <p:txBody>
          <a:bodyPr tIns="0" bIns="0" anchor="t" anchorCtr="0"/>
          <a:lstStyle>
            <a:lvl1pPr marL="0" indent="0" algn="ctr">
              <a:buNone/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Call to action</a:t>
            </a:r>
          </a:p>
        </p:txBody>
      </p:sp>
      <p:pic>
        <p:nvPicPr>
          <p:cNvPr id="26" name="Bild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87" y="829540"/>
            <a:ext cx="1989630" cy="578617"/>
          </a:xfrm>
          <a:prstGeom prst="rect">
            <a:avLst/>
          </a:prstGeom>
        </p:spPr>
      </p:pic>
      <p:sp>
        <p:nvSpPr>
          <p:cNvPr id="24" name="social-facebook">
            <a:extLst>
              <a:ext uri="{FF2B5EF4-FFF2-40B4-BE49-F238E27FC236}">
                <a16:creationId xmlns:a16="http://schemas.microsoft.com/office/drawing/2014/main" id="{42280A57-B922-0247-93E3-ACCE19E00920}"/>
              </a:ext>
            </a:extLst>
          </p:cNvPr>
          <p:cNvSpPr/>
          <p:nvPr userDrawn="1"/>
        </p:nvSpPr>
        <p:spPr>
          <a:xfrm>
            <a:off x="404377" y="3812964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135221" y="195943"/>
                </a:lnTo>
                <a:lnTo>
                  <a:pt x="135221" y="120040"/>
                </a:lnTo>
                <a:lnTo>
                  <a:pt x="160607" y="120040"/>
                </a:lnTo>
                <a:lnTo>
                  <a:pt x="164434" y="90445"/>
                </a:lnTo>
                <a:lnTo>
                  <a:pt x="135221" y="90445"/>
                </a:lnTo>
                <a:lnTo>
                  <a:pt x="135221" y="71565"/>
                </a:lnTo>
                <a:cubicBezTo>
                  <a:pt x="135221" y="63018"/>
                  <a:pt x="137517" y="57277"/>
                  <a:pt x="149891" y="57277"/>
                </a:cubicBezTo>
                <a:lnTo>
                  <a:pt x="165455" y="57150"/>
                </a:lnTo>
                <a:lnTo>
                  <a:pt x="165455" y="30743"/>
                </a:lnTo>
                <a:cubicBezTo>
                  <a:pt x="162776" y="30361"/>
                  <a:pt x="153463" y="29595"/>
                  <a:pt x="142748" y="29595"/>
                </a:cubicBezTo>
                <a:cubicBezTo>
                  <a:pt x="120168" y="29595"/>
                  <a:pt x="104605" y="43372"/>
                  <a:pt x="104605" y="68631"/>
                </a:cubicBezTo>
                <a:lnTo>
                  <a:pt x="104605" y="90445"/>
                </a:lnTo>
                <a:lnTo>
                  <a:pt x="79092" y="90445"/>
                </a:lnTo>
                <a:lnTo>
                  <a:pt x="79092" y="120040"/>
                </a:lnTo>
                <a:lnTo>
                  <a:pt x="104605" y="120040"/>
                </a:lnTo>
                <a:lnTo>
                  <a:pt x="104605" y="195943"/>
                </a:ln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ocial-twitter">
            <a:extLst>
              <a:ext uri="{FF2B5EF4-FFF2-40B4-BE49-F238E27FC236}">
                <a16:creationId xmlns:a16="http://schemas.microsoft.com/office/drawing/2014/main" id="{887D10B9-FA0B-984C-9801-DAB97BD1B22F}"/>
              </a:ext>
            </a:extLst>
          </p:cNvPr>
          <p:cNvSpPr/>
          <p:nvPr userDrawn="1"/>
        </p:nvSpPr>
        <p:spPr>
          <a:xfrm>
            <a:off x="395699" y="418699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23102" y="48985"/>
                </a:moveTo>
                <a:cubicBezTo>
                  <a:pt x="108305" y="48985"/>
                  <a:pt x="96313" y="60977"/>
                  <a:pt x="96313" y="75774"/>
                </a:cubicBezTo>
                <a:cubicBezTo>
                  <a:pt x="96313" y="77816"/>
                  <a:pt x="96441" y="79984"/>
                  <a:pt x="96951" y="81898"/>
                </a:cubicBezTo>
                <a:cubicBezTo>
                  <a:pt x="74627" y="80750"/>
                  <a:pt x="54854" y="70162"/>
                  <a:pt x="41587" y="53833"/>
                </a:cubicBezTo>
                <a:cubicBezTo>
                  <a:pt x="39291" y="57788"/>
                  <a:pt x="37888" y="62508"/>
                  <a:pt x="37888" y="67355"/>
                </a:cubicBezTo>
                <a:cubicBezTo>
                  <a:pt x="37888" y="76667"/>
                  <a:pt x="42225" y="84832"/>
                  <a:pt x="49496" y="89679"/>
                </a:cubicBezTo>
                <a:cubicBezTo>
                  <a:pt x="45031" y="89552"/>
                  <a:pt x="40822" y="88276"/>
                  <a:pt x="36739" y="86363"/>
                </a:cubicBezTo>
                <a:cubicBezTo>
                  <a:pt x="36739" y="86363"/>
                  <a:pt x="36739" y="86490"/>
                  <a:pt x="36739" y="86618"/>
                </a:cubicBezTo>
                <a:cubicBezTo>
                  <a:pt x="36739" y="99630"/>
                  <a:pt x="46562" y="110473"/>
                  <a:pt x="58809" y="112897"/>
                </a:cubicBezTo>
                <a:cubicBezTo>
                  <a:pt x="56512" y="113534"/>
                  <a:pt x="54726" y="113917"/>
                  <a:pt x="52303" y="113917"/>
                </a:cubicBezTo>
                <a:cubicBezTo>
                  <a:pt x="50644" y="113917"/>
                  <a:pt x="48986" y="113662"/>
                  <a:pt x="47327" y="113407"/>
                </a:cubicBezTo>
                <a:cubicBezTo>
                  <a:pt x="50772" y="123995"/>
                  <a:pt x="60594" y="131776"/>
                  <a:pt x="72331" y="132032"/>
                </a:cubicBezTo>
                <a:cubicBezTo>
                  <a:pt x="63146" y="139175"/>
                  <a:pt x="51665" y="143513"/>
                  <a:pt x="39036" y="143513"/>
                </a:cubicBezTo>
                <a:cubicBezTo>
                  <a:pt x="36867" y="143513"/>
                  <a:pt x="34698" y="143385"/>
                  <a:pt x="32657" y="143130"/>
                </a:cubicBezTo>
                <a:cubicBezTo>
                  <a:pt x="44521" y="150656"/>
                  <a:pt x="58553" y="155121"/>
                  <a:pt x="73734" y="155121"/>
                </a:cubicBezTo>
                <a:cubicBezTo>
                  <a:pt x="122975" y="155121"/>
                  <a:pt x="150019" y="114300"/>
                  <a:pt x="150019" y="78836"/>
                </a:cubicBezTo>
                <a:cubicBezTo>
                  <a:pt x="150019" y="77688"/>
                  <a:pt x="150019" y="76540"/>
                  <a:pt x="149891" y="75392"/>
                </a:cubicBezTo>
                <a:cubicBezTo>
                  <a:pt x="155122" y="71692"/>
                  <a:pt x="159714" y="66972"/>
                  <a:pt x="163286" y="61487"/>
                </a:cubicBezTo>
                <a:cubicBezTo>
                  <a:pt x="158438" y="63656"/>
                  <a:pt x="153336" y="65059"/>
                  <a:pt x="147850" y="65824"/>
                </a:cubicBezTo>
                <a:cubicBezTo>
                  <a:pt x="153463" y="62508"/>
                  <a:pt x="157673" y="57150"/>
                  <a:pt x="159714" y="50899"/>
                </a:cubicBezTo>
                <a:cubicBezTo>
                  <a:pt x="154484" y="53961"/>
                  <a:pt x="148743" y="56257"/>
                  <a:pt x="142620" y="57405"/>
                </a:cubicBezTo>
                <a:cubicBezTo>
                  <a:pt x="137773" y="52175"/>
                  <a:pt x="130756" y="48985"/>
                  <a:pt x="123102" y="48985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ocial-vimeo">
            <a:extLst>
              <a:ext uri="{FF2B5EF4-FFF2-40B4-BE49-F238E27FC236}">
                <a16:creationId xmlns:a16="http://schemas.microsoft.com/office/drawing/2014/main" id="{211257E6-D7CE-114B-BC36-41A7A5B7E6C7}"/>
              </a:ext>
            </a:extLst>
          </p:cNvPr>
          <p:cNvSpPr/>
          <p:nvPr userDrawn="1"/>
        </p:nvSpPr>
        <p:spPr>
          <a:xfrm>
            <a:off x="398265" y="4978788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278" y="36739"/>
                </a:moveTo>
                <a:cubicBezTo>
                  <a:pt x="124633" y="36101"/>
                  <a:pt x="111366" y="47199"/>
                  <a:pt x="104478" y="70034"/>
                </a:cubicBezTo>
                <a:cubicBezTo>
                  <a:pt x="108049" y="68503"/>
                  <a:pt x="111494" y="67610"/>
                  <a:pt x="114938" y="67610"/>
                </a:cubicBezTo>
                <a:cubicBezTo>
                  <a:pt x="122082" y="67610"/>
                  <a:pt x="125271" y="71692"/>
                  <a:pt x="124378" y="79857"/>
                </a:cubicBezTo>
                <a:cubicBezTo>
                  <a:pt x="123995" y="84704"/>
                  <a:pt x="120806" y="91848"/>
                  <a:pt x="114938" y="101160"/>
                </a:cubicBezTo>
                <a:cubicBezTo>
                  <a:pt x="108942" y="110600"/>
                  <a:pt x="104478" y="115193"/>
                  <a:pt x="101543" y="115193"/>
                </a:cubicBezTo>
                <a:cubicBezTo>
                  <a:pt x="97716" y="115193"/>
                  <a:pt x="94400" y="108049"/>
                  <a:pt x="91083" y="93634"/>
                </a:cubicBezTo>
                <a:cubicBezTo>
                  <a:pt x="90062" y="89297"/>
                  <a:pt x="88149" y="78581"/>
                  <a:pt x="85342" y="61104"/>
                </a:cubicBezTo>
                <a:cubicBezTo>
                  <a:pt x="82791" y="45031"/>
                  <a:pt x="76030" y="37504"/>
                  <a:pt x="64932" y="38525"/>
                </a:cubicBezTo>
                <a:cubicBezTo>
                  <a:pt x="60339" y="39035"/>
                  <a:pt x="53196" y="43117"/>
                  <a:pt x="44011" y="51282"/>
                </a:cubicBezTo>
                <a:cubicBezTo>
                  <a:pt x="37122" y="57277"/>
                  <a:pt x="30361" y="63528"/>
                  <a:pt x="23345" y="69651"/>
                </a:cubicBezTo>
                <a:lnTo>
                  <a:pt x="29978" y="78198"/>
                </a:lnTo>
                <a:cubicBezTo>
                  <a:pt x="36357" y="73861"/>
                  <a:pt x="40056" y="71565"/>
                  <a:pt x="41077" y="71565"/>
                </a:cubicBezTo>
                <a:cubicBezTo>
                  <a:pt x="45924" y="71565"/>
                  <a:pt x="50517" y="79219"/>
                  <a:pt x="54726" y="94399"/>
                </a:cubicBezTo>
                <a:cubicBezTo>
                  <a:pt x="58553" y="108432"/>
                  <a:pt x="62380" y="122336"/>
                  <a:pt x="66207" y="136369"/>
                </a:cubicBezTo>
                <a:cubicBezTo>
                  <a:pt x="71948" y="151549"/>
                  <a:pt x="78837" y="159203"/>
                  <a:pt x="87128" y="159203"/>
                </a:cubicBezTo>
                <a:cubicBezTo>
                  <a:pt x="100395" y="159203"/>
                  <a:pt x="116724" y="146702"/>
                  <a:pt x="135987" y="121699"/>
                </a:cubicBezTo>
                <a:cubicBezTo>
                  <a:pt x="154611" y="97716"/>
                  <a:pt x="164307" y="78836"/>
                  <a:pt x="164817" y="65059"/>
                </a:cubicBezTo>
                <a:cubicBezTo>
                  <a:pt x="165710" y="46562"/>
                  <a:pt x="158821" y="37249"/>
                  <a:pt x="144278" y="36739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C2EE3101-518D-5448-B95D-61CC3F3F7F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825" y="3786035"/>
            <a:ext cx="2325486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facebook.com/nofima/</a:t>
            </a:r>
            <a:endParaRPr lang="en-GB" dirty="0"/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BB5DBDD4-2BC7-3C4C-989D-91E0DC06BC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3938" y="4160069"/>
            <a:ext cx="2324373" cy="273450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twitter.com/nofima/</a:t>
            </a:r>
            <a:endParaRPr lang="en-GB" dirty="0"/>
          </a:p>
        </p:txBody>
      </p:sp>
      <p:sp>
        <p:nvSpPr>
          <p:cNvPr id="34" name="social-linkedin">
            <a:extLst>
              <a:ext uri="{FF2B5EF4-FFF2-40B4-BE49-F238E27FC236}">
                <a16:creationId xmlns:a16="http://schemas.microsoft.com/office/drawing/2014/main" id="{857FE036-EA7A-8748-8C8C-0770D25FEEC3}"/>
              </a:ext>
            </a:extLst>
          </p:cNvPr>
          <p:cNvSpPr/>
          <p:nvPr userDrawn="1"/>
        </p:nvSpPr>
        <p:spPr>
          <a:xfrm>
            <a:off x="395698" y="4582893"/>
            <a:ext cx="195943" cy="195943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05371" y="88051"/>
                </a:moveTo>
                <a:lnTo>
                  <a:pt x="105371" y="88404"/>
                </a:lnTo>
                <a:lnTo>
                  <a:pt x="105115" y="88404"/>
                </a:lnTo>
                <a:close/>
                <a:moveTo>
                  <a:pt x="30233" y="75519"/>
                </a:moveTo>
                <a:lnTo>
                  <a:pt x="30233" y="164051"/>
                </a:lnTo>
                <a:lnTo>
                  <a:pt x="59701" y="164051"/>
                </a:lnTo>
                <a:lnTo>
                  <a:pt x="59701" y="75519"/>
                </a:lnTo>
                <a:close/>
                <a:moveTo>
                  <a:pt x="131777" y="73478"/>
                </a:moveTo>
                <a:cubicBezTo>
                  <a:pt x="119913" y="73478"/>
                  <a:pt x="113001" y="78430"/>
                  <a:pt x="108671" y="83488"/>
                </a:cubicBezTo>
                <a:lnTo>
                  <a:pt x="105371" y="88051"/>
                </a:lnTo>
                <a:lnTo>
                  <a:pt x="105371" y="75519"/>
                </a:lnTo>
                <a:lnTo>
                  <a:pt x="75903" y="75519"/>
                </a:lnTo>
                <a:cubicBezTo>
                  <a:pt x="75903" y="75519"/>
                  <a:pt x="76285" y="83811"/>
                  <a:pt x="75903" y="164051"/>
                </a:cubicBezTo>
                <a:lnTo>
                  <a:pt x="105371" y="164051"/>
                </a:lnTo>
                <a:lnTo>
                  <a:pt x="105371" y="114555"/>
                </a:lnTo>
                <a:cubicBezTo>
                  <a:pt x="105371" y="112004"/>
                  <a:pt x="105498" y="109325"/>
                  <a:pt x="106263" y="107411"/>
                </a:cubicBezTo>
                <a:cubicBezTo>
                  <a:pt x="108432" y="102181"/>
                  <a:pt x="113280" y="96696"/>
                  <a:pt x="121444" y="96696"/>
                </a:cubicBezTo>
                <a:cubicBezTo>
                  <a:pt x="132032" y="96696"/>
                  <a:pt x="136242" y="104732"/>
                  <a:pt x="136242" y="116724"/>
                </a:cubicBezTo>
                <a:lnTo>
                  <a:pt x="136242" y="164051"/>
                </a:lnTo>
                <a:lnTo>
                  <a:pt x="165710" y="164051"/>
                </a:lnTo>
                <a:lnTo>
                  <a:pt x="165710" y="113279"/>
                </a:lnTo>
                <a:cubicBezTo>
                  <a:pt x="165710" y="86108"/>
                  <a:pt x="151167" y="73478"/>
                  <a:pt x="131777" y="73478"/>
                </a:cubicBezTo>
                <a:close/>
                <a:moveTo>
                  <a:pt x="45159" y="32912"/>
                </a:moveTo>
                <a:cubicBezTo>
                  <a:pt x="35081" y="32912"/>
                  <a:pt x="28448" y="39546"/>
                  <a:pt x="28448" y="48220"/>
                </a:cubicBezTo>
                <a:cubicBezTo>
                  <a:pt x="28448" y="56640"/>
                  <a:pt x="34826" y="63528"/>
                  <a:pt x="44776" y="63528"/>
                </a:cubicBezTo>
                <a:lnTo>
                  <a:pt x="44904" y="63528"/>
                </a:lnTo>
                <a:cubicBezTo>
                  <a:pt x="55237" y="63528"/>
                  <a:pt x="61615" y="56640"/>
                  <a:pt x="61615" y="48220"/>
                </a:cubicBezTo>
                <a:cubicBezTo>
                  <a:pt x="61487" y="39546"/>
                  <a:pt x="55237" y="32912"/>
                  <a:pt x="45159" y="32912"/>
                </a:cubicBezTo>
                <a:close/>
                <a:moveTo>
                  <a:pt x="36739" y="0"/>
                </a:moveTo>
                <a:lnTo>
                  <a:pt x="159204" y="0"/>
                </a:lnTo>
                <a:cubicBezTo>
                  <a:pt x="179487" y="0"/>
                  <a:pt x="195943" y="16456"/>
                  <a:pt x="195943" y="36739"/>
                </a:cubicBezTo>
                <a:lnTo>
                  <a:pt x="195943" y="159203"/>
                </a:lnTo>
                <a:cubicBezTo>
                  <a:pt x="195943" y="179487"/>
                  <a:pt x="179487" y="195943"/>
                  <a:pt x="159204" y="195943"/>
                </a:cubicBezTo>
                <a:lnTo>
                  <a:pt x="36739" y="195943"/>
                </a:lnTo>
                <a:cubicBezTo>
                  <a:pt x="16456" y="195943"/>
                  <a:pt x="0" y="179487"/>
                  <a:pt x="0" y="159203"/>
                </a:cubicBezTo>
                <a:lnTo>
                  <a:pt x="0" y="36739"/>
                </a:lnTo>
                <a:cubicBezTo>
                  <a:pt x="0" y="16456"/>
                  <a:pt x="16456" y="0"/>
                  <a:pt x="3673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08DAA2AA-8A66-3F43-B9BD-F9AD198FA8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825" y="4534103"/>
            <a:ext cx="2375365" cy="29028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linkedin.com/company/nofima/</a:t>
            </a:r>
            <a:endParaRPr lang="en-GB" dirty="0"/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73043290-39D5-A94F-983B-42334F9747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2825" y="4921879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/>
              <a:t>vimeo.com/nofima/</a:t>
            </a:r>
            <a:endParaRPr lang="en-GB" dirty="0"/>
          </a:p>
        </p:txBody>
      </p:sp>
      <p:sp>
        <p:nvSpPr>
          <p:cNvPr id="37" name="Plassholder for tekst 13">
            <a:extLst>
              <a:ext uri="{FF2B5EF4-FFF2-40B4-BE49-F238E27FC236}">
                <a16:creationId xmlns:a16="http://schemas.microsoft.com/office/drawing/2014/main" id="{B6B43CA6-EB6A-B643-822A-9797AFEC77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2824" y="5395616"/>
            <a:ext cx="2299749" cy="306326"/>
          </a:xfrm>
        </p:spPr>
        <p:txBody>
          <a:bodyPr tIns="46800" rIns="0" bIns="46800" anchor="ctr" anchorCtr="0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nb-NO" dirty="0"/>
              <a:t>#</a:t>
            </a:r>
            <a:r>
              <a:rPr lang="nb-NO" dirty="0" err="1"/>
              <a:t>nofima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3063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100000">
              <a:schemeClr val="tx2">
                <a:lumMod val="75000"/>
              </a:schemeClr>
            </a:gs>
            <a:gs pos="51000">
              <a:schemeClr val="tx2"/>
            </a:gs>
            <a:gs pos="5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12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4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B97E3BB-4B97-7043-B508-297F3488AE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69" y="4979501"/>
            <a:ext cx="1989630" cy="57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820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n image - 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pattFill prst="pct10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108000" tIns="108000" bIns="5760000" anchor="t" anchorCtr="0">
            <a:normAutofit/>
          </a:bodyPr>
          <a:lstStyle>
            <a:lvl1pPr marL="0" indent="0" algn="l">
              <a:buNone/>
              <a:defRPr sz="1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Drag and drop an image to change background</a:t>
            </a:r>
            <a:br>
              <a:rPr lang="en-GB" noProof="0" dirty="0"/>
            </a:br>
            <a:r>
              <a:rPr lang="en-GB" noProof="0" dirty="0"/>
              <a:t>The logo is inserted as a footer element to appear above the image. To show the logo (if it is not already visible):</a:t>
            </a:r>
            <a:br>
              <a:rPr lang="en-GB" noProof="0" dirty="0"/>
            </a:br>
            <a:r>
              <a:rPr lang="en-GB" noProof="0" dirty="0"/>
              <a:t>1. In the ribbon, select the Insert-tab and click Header and footer</a:t>
            </a:r>
            <a:br>
              <a:rPr lang="en-GB" baseline="0" noProof="0" dirty="0"/>
            </a:br>
            <a:r>
              <a:rPr lang="en-GB" baseline="0" noProof="0" dirty="0"/>
              <a:t>2. In the pop-up window, select the checkbox for “Footer”</a:t>
            </a:r>
            <a:br>
              <a:rPr lang="en-GB" baseline="0" noProof="0" dirty="0"/>
            </a:br>
            <a:r>
              <a:rPr lang="en-GB" baseline="0" noProof="0" dirty="0"/>
              <a:t>3. Click “Apply” (not “Apply all”)</a:t>
            </a:r>
          </a:p>
        </p:txBody>
      </p:sp>
      <p:sp>
        <p:nvSpPr>
          <p:cNvPr id="8" name="Footer med logo"/>
          <p:cNvSpPr>
            <a:spLocks noGrp="1" noChangeAspect="1"/>
          </p:cNvSpPr>
          <p:nvPr>
            <p:ph type="ftr" sz="quarter" idx="11"/>
          </p:nvPr>
        </p:nvSpPr>
        <p:spPr>
          <a:xfrm>
            <a:off x="8856168" y="4979239"/>
            <a:ext cx="2005200" cy="575962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noProof="0" dirty="0"/>
          </a:p>
        </p:txBody>
      </p:sp>
      <p:sp>
        <p:nvSpPr>
          <p:cNvPr id="5" name="Tittel 1"/>
          <p:cNvSpPr>
            <a:spLocks noGrp="1"/>
          </p:cNvSpPr>
          <p:nvPr>
            <p:ph type="ctrTitle" hasCustomPrompt="1"/>
          </p:nvPr>
        </p:nvSpPr>
        <p:spPr>
          <a:xfrm>
            <a:off x="1362710" y="1039092"/>
            <a:ext cx="9315450" cy="2452254"/>
          </a:xfrm>
        </p:spPr>
        <p:txBody>
          <a:bodyPr anchor="b" anchorCtr="0"/>
          <a:lstStyle>
            <a:lvl1pPr algn="l">
              <a:lnSpc>
                <a:spcPct val="84000"/>
              </a:lnSpc>
              <a:defRPr sz="6000" spc="-2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title,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362710" y="3573312"/>
            <a:ext cx="9144000" cy="725968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Date and location</a:t>
            </a:r>
          </a:p>
        </p:txBody>
      </p:sp>
      <p:sp>
        <p:nvSpPr>
          <p:cNvPr id="9" name="Plassholder for bilde 11"/>
          <p:cNvSpPr>
            <a:spLocks noGrp="1"/>
          </p:cNvSpPr>
          <p:nvPr>
            <p:ph type="pic" sz="quarter" idx="13" hasCustomPrompt="1"/>
          </p:nvPr>
        </p:nvSpPr>
        <p:spPr>
          <a:xfrm>
            <a:off x="1352550" y="4770734"/>
            <a:ext cx="787400" cy="787400"/>
          </a:xfrm>
          <a:prstGeom prst="ellipse">
            <a:avLst/>
          </a:prstGeom>
          <a:pattFill prst="smCheck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</p:spPr>
        <p:txBody>
          <a:bodyPr lIns="36000" tIns="36000" rIns="36000" bIns="46800">
            <a:normAutofit/>
          </a:bodyPr>
          <a:lstStyle>
            <a:lvl1pPr marL="0" indent="0" algn="ctr">
              <a:buNone/>
              <a:defRPr sz="7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 err="1"/>
              <a:t>Portrettbilde</a:t>
            </a:r>
            <a:br>
              <a:rPr lang="en-GB" noProof="0" dirty="0"/>
            </a:br>
            <a:r>
              <a:rPr lang="en-GB" noProof="0" dirty="0" err="1"/>
              <a:t>kvadratisk</a:t>
            </a:r>
            <a:endParaRPr lang="en-GB" noProof="0" dirty="0"/>
          </a:p>
        </p:txBody>
      </p:sp>
      <p:sp>
        <p:nvSpPr>
          <p:cNvPr id="11" name="Plassholder f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0925" y="4833345"/>
            <a:ext cx="4651375" cy="60325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203400" indent="0">
              <a:buNone/>
              <a:defRPr/>
            </a:lvl2pPr>
            <a:lvl3pPr marL="563400" indent="0">
              <a:buNone/>
              <a:defRPr/>
            </a:lvl3pPr>
            <a:lvl4pPr marL="923400" indent="0">
              <a:buNone/>
              <a:defRPr/>
            </a:lvl4pPr>
            <a:lvl5pPr marL="1283400" indent="0">
              <a:buNone/>
              <a:defRPr/>
            </a:lvl5pPr>
          </a:lstStyle>
          <a:p>
            <a:pPr lvl="0"/>
            <a:r>
              <a:rPr lang="en-GB" noProof="0" dirty="0"/>
              <a:t>Name and position/title</a:t>
            </a:r>
            <a:br>
              <a:rPr lang="en-GB" noProof="0" dirty="0"/>
            </a:br>
            <a:r>
              <a:rPr lang="en-GB" noProof="0" dirty="0"/>
              <a:t>can be multiple lines</a:t>
            </a:r>
          </a:p>
        </p:txBody>
      </p:sp>
    </p:spTree>
    <p:extLst>
      <p:ext uri="{BB962C8B-B14F-4D97-AF65-F5344CB8AC3E}">
        <p14:creationId xmlns:p14="http://schemas.microsoft.com/office/powerpoint/2010/main" val="420124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image" Target="../media/image4.emf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image" Target="../media/image1.jpeg"/><Relationship Id="rId8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39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image" Target="../media/image4.emf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image" Target="../media/image1.jpeg"/><Relationship Id="rId8" Type="http://schemas.openxmlformats.org/officeDocument/2006/relationships/slideLayout" Target="../slideLayouts/slideLayout10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slideLayout" Target="../slideLayouts/slideLayout169.xml"/><Relationship Id="rId39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34" Type="http://schemas.openxmlformats.org/officeDocument/2006/relationships/slideLayout" Target="../slideLayouts/slideLayout177.xml"/><Relationship Id="rId42" Type="http://schemas.openxmlformats.org/officeDocument/2006/relationships/slideLayout" Target="../slideLayouts/slideLayout185.xml"/><Relationship Id="rId47" Type="http://schemas.openxmlformats.org/officeDocument/2006/relationships/theme" Target="../theme/theme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76.xml"/><Relationship Id="rId38" Type="http://schemas.openxmlformats.org/officeDocument/2006/relationships/slideLayout" Target="../slideLayouts/slideLayout181.xml"/><Relationship Id="rId46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72.xml"/><Relationship Id="rId41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32" Type="http://schemas.openxmlformats.org/officeDocument/2006/relationships/slideLayout" Target="../slideLayouts/slideLayout175.xml"/><Relationship Id="rId37" Type="http://schemas.openxmlformats.org/officeDocument/2006/relationships/slideLayout" Target="../slideLayouts/slideLayout180.xml"/><Relationship Id="rId40" Type="http://schemas.openxmlformats.org/officeDocument/2006/relationships/slideLayout" Target="../slideLayouts/slideLayout183.xml"/><Relationship Id="rId45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28" Type="http://schemas.openxmlformats.org/officeDocument/2006/relationships/slideLayout" Target="../slideLayouts/slideLayout171.xml"/><Relationship Id="rId36" Type="http://schemas.openxmlformats.org/officeDocument/2006/relationships/slideLayout" Target="../slideLayouts/slideLayout179.xml"/><Relationship Id="rId49" Type="http://schemas.openxmlformats.org/officeDocument/2006/relationships/image" Target="../media/image4.emf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31" Type="http://schemas.openxmlformats.org/officeDocument/2006/relationships/slideLayout" Target="../slideLayouts/slideLayout174.xml"/><Relationship Id="rId44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170.xml"/><Relationship Id="rId30" Type="http://schemas.openxmlformats.org/officeDocument/2006/relationships/slideLayout" Target="../slideLayouts/slideLayout173.xml"/><Relationship Id="rId35" Type="http://schemas.openxmlformats.org/officeDocument/2006/relationships/slideLayout" Target="../slideLayouts/slideLayout178.xml"/><Relationship Id="rId43" Type="http://schemas.openxmlformats.org/officeDocument/2006/relationships/slideLayout" Target="../slideLayouts/slideLayout186.xml"/><Relationship Id="rId48" Type="http://schemas.openxmlformats.org/officeDocument/2006/relationships/image" Target="../media/image1.jpeg"/><Relationship Id="rId8" Type="http://schemas.openxmlformats.org/officeDocument/2006/relationships/slideLayout" Target="../slideLayouts/slideLayout15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26" Type="http://schemas.openxmlformats.org/officeDocument/2006/relationships/slideLayout" Target="../slideLayouts/slideLayout215.xml"/><Relationship Id="rId39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34" Type="http://schemas.openxmlformats.org/officeDocument/2006/relationships/slideLayout" Target="../slideLayouts/slideLayout223.xml"/><Relationship Id="rId42" Type="http://schemas.openxmlformats.org/officeDocument/2006/relationships/slideLayout" Target="../slideLayouts/slideLayout231.xml"/><Relationship Id="rId47" Type="http://schemas.openxmlformats.org/officeDocument/2006/relationships/theme" Target="../theme/theme5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5" Type="http://schemas.openxmlformats.org/officeDocument/2006/relationships/slideLayout" Target="../slideLayouts/slideLayout214.xml"/><Relationship Id="rId33" Type="http://schemas.openxmlformats.org/officeDocument/2006/relationships/slideLayout" Target="../slideLayouts/slideLayout222.xml"/><Relationship Id="rId38" Type="http://schemas.openxmlformats.org/officeDocument/2006/relationships/slideLayout" Target="../slideLayouts/slideLayout227.xml"/><Relationship Id="rId46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29" Type="http://schemas.openxmlformats.org/officeDocument/2006/relationships/slideLayout" Target="../slideLayouts/slideLayout218.xml"/><Relationship Id="rId41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slideLayout" Target="../slideLayouts/slideLayout213.xml"/><Relationship Id="rId32" Type="http://schemas.openxmlformats.org/officeDocument/2006/relationships/slideLayout" Target="../slideLayouts/slideLayout221.xml"/><Relationship Id="rId37" Type="http://schemas.openxmlformats.org/officeDocument/2006/relationships/slideLayout" Target="../slideLayouts/slideLayout226.xml"/><Relationship Id="rId40" Type="http://schemas.openxmlformats.org/officeDocument/2006/relationships/slideLayout" Target="../slideLayouts/slideLayout229.xml"/><Relationship Id="rId45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17.xml"/><Relationship Id="rId36" Type="http://schemas.openxmlformats.org/officeDocument/2006/relationships/slideLayout" Target="../slideLayouts/slideLayout225.xml"/><Relationship Id="rId49" Type="http://schemas.openxmlformats.org/officeDocument/2006/relationships/image" Target="../media/image4.emf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31" Type="http://schemas.openxmlformats.org/officeDocument/2006/relationships/slideLayout" Target="../slideLayouts/slideLayout220.xml"/><Relationship Id="rId44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16.xml"/><Relationship Id="rId30" Type="http://schemas.openxmlformats.org/officeDocument/2006/relationships/slideLayout" Target="../slideLayouts/slideLayout219.xml"/><Relationship Id="rId35" Type="http://schemas.openxmlformats.org/officeDocument/2006/relationships/slideLayout" Target="../slideLayouts/slideLayout224.xml"/><Relationship Id="rId43" Type="http://schemas.openxmlformats.org/officeDocument/2006/relationships/slideLayout" Target="../slideLayouts/slideLayout232.xml"/><Relationship Id="rId48" Type="http://schemas.openxmlformats.org/officeDocument/2006/relationships/image" Target="../media/image1.jpeg"/><Relationship Id="rId8" Type="http://schemas.openxmlformats.org/officeDocument/2006/relationships/slideLayout" Target="../slideLayouts/slideLayout1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bg1">
                <a:lumMod val="95000"/>
              </a:schemeClr>
            </a:gs>
            <a:gs pos="53000">
              <a:schemeClr val="bg1"/>
            </a:gs>
            <a:gs pos="7000">
              <a:schemeClr val="bg1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id" hidden="1"/>
          <p:cNvPicPr>
            <a:picLocks noChangeAspect="1"/>
          </p:cNvPicPr>
          <p:nvPr userDrawn="1"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ofima Logo"/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805" y="6223686"/>
            <a:ext cx="1014370" cy="294996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87350" y="365126"/>
            <a:ext cx="10458450" cy="849077"/>
          </a:xfrm>
          <a:prstGeom prst="rect">
            <a:avLst/>
          </a:prstGeom>
        </p:spPr>
        <p:txBody>
          <a:bodyPr vert="horz" lIns="0" tIns="45720" rIns="90000" bIns="45720" rtlCol="0" anchor="b" anchorCtr="0">
            <a:noAutofit/>
          </a:bodyPr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52550" y="1798820"/>
            <a:ext cx="9493250" cy="4378142"/>
          </a:xfrm>
          <a:prstGeom prst="rect">
            <a:avLst/>
          </a:prstGeom>
        </p:spPr>
        <p:txBody>
          <a:bodyPr vert="horz" lIns="0" tIns="45720" rIns="90000" bIns="45720" numCol="1" spcCol="180000" rtlCol="0">
            <a:norm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44361" y="6333644"/>
            <a:ext cx="963723" cy="18256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20924" y="6333644"/>
            <a:ext cx="8524875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87350" y="6333644"/>
            <a:ext cx="344170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4012" r:id="rId3"/>
    <p:sldLayoutId id="2147483650" r:id="rId4"/>
    <p:sldLayoutId id="2147483651" r:id="rId5"/>
    <p:sldLayoutId id="2147483679" r:id="rId6"/>
    <p:sldLayoutId id="2147484013" r:id="rId7"/>
    <p:sldLayoutId id="2147483660" r:id="rId8"/>
    <p:sldLayoutId id="2147483665" r:id="rId9"/>
    <p:sldLayoutId id="2147483666" r:id="rId10"/>
    <p:sldLayoutId id="2147483661" r:id="rId11"/>
    <p:sldLayoutId id="2147483664" r:id="rId12"/>
    <p:sldLayoutId id="2147483668" r:id="rId13"/>
    <p:sldLayoutId id="2147483681" r:id="rId14"/>
    <p:sldLayoutId id="2147483682" r:id="rId15"/>
    <p:sldLayoutId id="2147483653" r:id="rId16"/>
    <p:sldLayoutId id="2147483654" r:id="rId17"/>
    <p:sldLayoutId id="2147483655" r:id="rId18"/>
    <p:sldLayoutId id="2147483662" r:id="rId19"/>
    <p:sldLayoutId id="2147483667" r:id="rId20"/>
    <p:sldLayoutId id="2147484047" r:id="rId21"/>
    <p:sldLayoutId id="2147483669" r:id="rId22"/>
    <p:sldLayoutId id="2147484048" r:id="rId23"/>
    <p:sldLayoutId id="2147484014" r:id="rId24"/>
    <p:sldLayoutId id="2147484049" r:id="rId25"/>
    <p:sldLayoutId id="2147483743" r:id="rId26"/>
    <p:sldLayoutId id="2147484015" r:id="rId27"/>
    <p:sldLayoutId id="2147484244" r:id="rId28"/>
    <p:sldLayoutId id="2147483670" r:id="rId29"/>
    <p:sldLayoutId id="2147483671" r:id="rId30"/>
    <p:sldLayoutId id="2147484050" r:id="rId31"/>
    <p:sldLayoutId id="2147483673" r:id="rId32"/>
    <p:sldLayoutId id="2147484051" r:id="rId33"/>
    <p:sldLayoutId id="2147483672" r:id="rId34"/>
    <p:sldLayoutId id="2147483674" r:id="rId35"/>
    <p:sldLayoutId id="2147483680" r:id="rId36"/>
    <p:sldLayoutId id="2147483675" r:id="rId37"/>
    <p:sldLayoutId id="2147483744" r:id="rId38"/>
    <p:sldLayoutId id="2147484016" r:id="rId39"/>
    <p:sldLayoutId id="2147483676" r:id="rId40"/>
    <p:sldLayoutId id="2147484017" r:id="rId41"/>
    <p:sldLayoutId id="2147483677" r:id="rId42"/>
    <p:sldLayoutId id="2147483750" r:id="rId43"/>
    <p:sldLayoutId id="2147483747" r:id="rId44"/>
    <p:sldLayoutId id="2147483748" r:id="rId45"/>
    <p:sldLayoutId id="2147483749" r:id="rId46"/>
    <p:sldLayoutId id="2147484249" r:id="rId47"/>
    <p:sldLayoutId id="2147484254" r:id="rId48"/>
    <p:sldLayoutId id="2147484256" r:id="rId49"/>
    <p:sldLayoutId id="2147484257" r:id="rId50"/>
    <p:sldLayoutId id="2147484258" r:id="rId5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9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2" userDrawn="1">
          <p15:clr>
            <a:srgbClr val="5ACBF0"/>
          </p15:clr>
        </p15:guide>
        <p15:guide id="3" pos="244" userDrawn="1">
          <p15:clr>
            <a:srgbClr val="5ACBF0"/>
          </p15:clr>
        </p15:guide>
        <p15:guide id="4" pos="732" userDrawn="1">
          <p15:clr>
            <a:srgbClr val="5ACBF0"/>
          </p15:clr>
        </p15:guide>
        <p15:guide id="5" pos="852" userDrawn="1">
          <p15:clr>
            <a:srgbClr val="5ACBF0"/>
          </p15:clr>
        </p15:guide>
        <p15:guide id="6" pos="1342" userDrawn="1">
          <p15:clr>
            <a:srgbClr val="5ACBF0"/>
          </p15:clr>
        </p15:guide>
        <p15:guide id="7" pos="1462" userDrawn="1">
          <p15:clr>
            <a:srgbClr val="5ACBF0"/>
          </p15:clr>
        </p15:guide>
        <p15:guide id="8" pos="1952" userDrawn="1">
          <p15:clr>
            <a:srgbClr val="5ACBF0"/>
          </p15:clr>
        </p15:guide>
        <p15:guide id="9" pos="2071" userDrawn="1">
          <p15:clr>
            <a:srgbClr val="5ACBF0"/>
          </p15:clr>
        </p15:guide>
        <p15:guide id="10" pos="2562" userDrawn="1">
          <p15:clr>
            <a:srgbClr val="5ACBF0"/>
          </p15:clr>
        </p15:guide>
        <p15:guide id="11" pos="2682" userDrawn="1">
          <p15:clr>
            <a:srgbClr val="5ACBF0"/>
          </p15:clr>
        </p15:guide>
        <p15:guide id="12" pos="3172" userDrawn="1">
          <p15:clr>
            <a:srgbClr val="5ACBF0"/>
          </p15:clr>
        </p15:guide>
        <p15:guide id="13" pos="3292" userDrawn="1">
          <p15:clr>
            <a:srgbClr val="5ACBF0"/>
          </p15:clr>
        </p15:guide>
        <p15:guide id="14" pos="3782" userDrawn="1">
          <p15:clr>
            <a:srgbClr val="5ACBF0"/>
          </p15:clr>
        </p15:guide>
        <p15:guide id="15" pos="3902" userDrawn="1">
          <p15:clr>
            <a:srgbClr val="5ACBF0"/>
          </p15:clr>
        </p15:guide>
        <p15:guide id="16" pos="4392" userDrawn="1">
          <p15:clr>
            <a:srgbClr val="5ACBF0"/>
          </p15:clr>
        </p15:guide>
        <p15:guide id="17" pos="4512" userDrawn="1">
          <p15:clr>
            <a:srgbClr val="5ACBF0"/>
          </p15:clr>
        </p15:guide>
        <p15:guide id="18" pos="5002" userDrawn="1">
          <p15:clr>
            <a:srgbClr val="5ACBF0"/>
          </p15:clr>
        </p15:guide>
        <p15:guide id="19" pos="5122" userDrawn="1">
          <p15:clr>
            <a:srgbClr val="5ACBF0"/>
          </p15:clr>
        </p15:guide>
        <p15:guide id="20" pos="5612" userDrawn="1">
          <p15:clr>
            <a:srgbClr val="5ACBF0"/>
          </p15:clr>
        </p15:guide>
        <p15:guide id="21" pos="5732" userDrawn="1">
          <p15:clr>
            <a:srgbClr val="5ACBF0"/>
          </p15:clr>
        </p15:guide>
        <p15:guide id="22" pos="6222" userDrawn="1">
          <p15:clr>
            <a:srgbClr val="5ACBF0"/>
          </p15:clr>
        </p15:guide>
        <p15:guide id="23" pos="6342" userDrawn="1">
          <p15:clr>
            <a:srgbClr val="5ACBF0"/>
          </p15:clr>
        </p15:guide>
        <p15:guide id="24" pos="6832" userDrawn="1">
          <p15:clr>
            <a:srgbClr val="5ACBF0"/>
          </p15:clr>
        </p15:guide>
        <p15:guide id="25" pos="6952" userDrawn="1">
          <p15:clr>
            <a:srgbClr val="5ACBF0"/>
          </p15:clr>
        </p15:guide>
        <p15:guide id="26" pos="7442" userDrawn="1">
          <p15:clr>
            <a:srgbClr val="5ACBF0"/>
          </p15:clr>
        </p15:guide>
        <p15:guide id="28" orient="horz" pos="242" userDrawn="1">
          <p15:clr>
            <a:srgbClr val="5ACBF0"/>
          </p15:clr>
        </p15:guide>
        <p15:guide id="29" orient="horz" pos="3453" userDrawn="1">
          <p15:clr>
            <a:srgbClr val="5ACBF0"/>
          </p15:clr>
        </p15:guide>
        <p15:guide id="30" orient="horz" pos="50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tx2">
                <a:lumMod val="75000"/>
              </a:schemeClr>
            </a:gs>
            <a:gs pos="51000">
              <a:schemeClr val="tx2"/>
            </a:gs>
            <a:gs pos="6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id" hidden="1"/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87350" y="365126"/>
            <a:ext cx="10458450" cy="849077"/>
          </a:xfrm>
          <a:prstGeom prst="rect">
            <a:avLst/>
          </a:prstGeom>
        </p:spPr>
        <p:txBody>
          <a:bodyPr vert="horz" lIns="0" tIns="45720" rIns="90000" bIns="45720" rtlCol="0" anchor="b" anchorCtr="0">
            <a:noAutofit/>
          </a:bodyPr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52550" y="1798820"/>
            <a:ext cx="9493250" cy="4378142"/>
          </a:xfrm>
          <a:prstGeom prst="rect">
            <a:avLst/>
          </a:prstGeom>
        </p:spPr>
        <p:txBody>
          <a:bodyPr vert="horz" lIns="0" tIns="45720" rIns="90000" bIns="45720" numCol="1" spcCol="180000" rtlCol="0">
            <a:normAutofit/>
          </a:bodyPr>
          <a:lstStyle/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44361" y="6333644"/>
            <a:ext cx="963723" cy="18256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20924" y="6333644"/>
            <a:ext cx="8524875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87350" y="6333644"/>
            <a:ext cx="344170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1C189D0-175A-F64C-9042-375DAF55F0A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9" name="Nofima Logo">
            <a:extLst>
              <a:ext uri="{FF2B5EF4-FFF2-40B4-BE49-F238E27FC236}">
                <a16:creationId xmlns:a16="http://schemas.microsoft.com/office/drawing/2014/main" id="{ECAD202C-3029-6740-AD1B-8970EDF55E45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05" y="6223686"/>
            <a:ext cx="1014370" cy="2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3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  <p:sldLayoutId id="2147484069" r:id="rId17"/>
    <p:sldLayoutId id="2147484070" r:id="rId18"/>
    <p:sldLayoutId id="2147484071" r:id="rId19"/>
    <p:sldLayoutId id="2147484073" r:id="rId20"/>
    <p:sldLayoutId id="2147484074" r:id="rId21"/>
    <p:sldLayoutId id="2147484075" r:id="rId22"/>
    <p:sldLayoutId id="2147484076" r:id="rId23"/>
    <p:sldLayoutId id="2147484077" r:id="rId24"/>
    <p:sldLayoutId id="2147484078" r:id="rId25"/>
    <p:sldLayoutId id="2147484079" r:id="rId26"/>
    <p:sldLayoutId id="2147484080" r:id="rId27"/>
    <p:sldLayoutId id="2147484081" r:id="rId28"/>
    <p:sldLayoutId id="2147484082" r:id="rId29"/>
    <p:sldLayoutId id="2147484083" r:id="rId30"/>
    <p:sldLayoutId id="2147484084" r:id="rId31"/>
    <p:sldLayoutId id="2147484085" r:id="rId32"/>
    <p:sldLayoutId id="2147484086" r:id="rId33"/>
    <p:sldLayoutId id="2147484087" r:id="rId34"/>
    <p:sldLayoutId id="2147484088" r:id="rId35"/>
    <p:sldLayoutId id="2147484089" r:id="rId36"/>
    <p:sldLayoutId id="2147484090" r:id="rId37"/>
    <p:sldLayoutId id="2147484091" r:id="rId38"/>
    <p:sldLayoutId id="2147484092" r:id="rId39"/>
    <p:sldLayoutId id="2147484093" r:id="rId40"/>
    <p:sldLayoutId id="2147484094" r:id="rId41"/>
    <p:sldLayoutId id="2147484095" r:id="rId42"/>
    <p:sldLayoutId id="2147484096" r:id="rId43"/>
    <p:sldLayoutId id="2147484097" r:id="rId44"/>
    <p:sldLayoutId id="2147484098" r:id="rId45"/>
    <p:sldLayoutId id="2147484250" r:id="rId4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9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2">
          <p15:clr>
            <a:srgbClr val="5ACBF0"/>
          </p15:clr>
        </p15:guide>
        <p15:guide id="3" pos="244">
          <p15:clr>
            <a:srgbClr val="5ACBF0"/>
          </p15:clr>
        </p15:guide>
        <p15:guide id="4" pos="732">
          <p15:clr>
            <a:srgbClr val="5ACBF0"/>
          </p15:clr>
        </p15:guide>
        <p15:guide id="5" pos="852">
          <p15:clr>
            <a:srgbClr val="5ACBF0"/>
          </p15:clr>
        </p15:guide>
        <p15:guide id="6" pos="1342">
          <p15:clr>
            <a:srgbClr val="5ACBF0"/>
          </p15:clr>
        </p15:guide>
        <p15:guide id="7" pos="1462">
          <p15:clr>
            <a:srgbClr val="5ACBF0"/>
          </p15:clr>
        </p15:guide>
        <p15:guide id="8" pos="1952">
          <p15:clr>
            <a:srgbClr val="5ACBF0"/>
          </p15:clr>
        </p15:guide>
        <p15:guide id="9" pos="2071">
          <p15:clr>
            <a:srgbClr val="5ACBF0"/>
          </p15:clr>
        </p15:guide>
        <p15:guide id="10" pos="2562">
          <p15:clr>
            <a:srgbClr val="5ACBF0"/>
          </p15:clr>
        </p15:guide>
        <p15:guide id="11" pos="2682">
          <p15:clr>
            <a:srgbClr val="5ACBF0"/>
          </p15:clr>
        </p15:guide>
        <p15:guide id="12" pos="3172">
          <p15:clr>
            <a:srgbClr val="5ACBF0"/>
          </p15:clr>
        </p15:guide>
        <p15:guide id="13" pos="3292">
          <p15:clr>
            <a:srgbClr val="5ACBF0"/>
          </p15:clr>
        </p15:guide>
        <p15:guide id="14" pos="3782">
          <p15:clr>
            <a:srgbClr val="5ACBF0"/>
          </p15:clr>
        </p15:guide>
        <p15:guide id="15" pos="3902">
          <p15:clr>
            <a:srgbClr val="5ACBF0"/>
          </p15:clr>
        </p15:guide>
        <p15:guide id="16" pos="4392">
          <p15:clr>
            <a:srgbClr val="5ACBF0"/>
          </p15:clr>
        </p15:guide>
        <p15:guide id="17" pos="4512">
          <p15:clr>
            <a:srgbClr val="5ACBF0"/>
          </p15:clr>
        </p15:guide>
        <p15:guide id="18" pos="5002">
          <p15:clr>
            <a:srgbClr val="5ACBF0"/>
          </p15:clr>
        </p15:guide>
        <p15:guide id="19" pos="5122">
          <p15:clr>
            <a:srgbClr val="5ACBF0"/>
          </p15:clr>
        </p15:guide>
        <p15:guide id="20" pos="5612">
          <p15:clr>
            <a:srgbClr val="5ACBF0"/>
          </p15:clr>
        </p15:guide>
        <p15:guide id="21" pos="5732">
          <p15:clr>
            <a:srgbClr val="5ACBF0"/>
          </p15:clr>
        </p15:guide>
        <p15:guide id="22" pos="6222">
          <p15:clr>
            <a:srgbClr val="5ACBF0"/>
          </p15:clr>
        </p15:guide>
        <p15:guide id="23" pos="6342">
          <p15:clr>
            <a:srgbClr val="5ACBF0"/>
          </p15:clr>
        </p15:guide>
        <p15:guide id="24" pos="6832">
          <p15:clr>
            <a:srgbClr val="5ACBF0"/>
          </p15:clr>
        </p15:guide>
        <p15:guide id="25" pos="6952">
          <p15:clr>
            <a:srgbClr val="5ACBF0"/>
          </p15:clr>
        </p15:guide>
        <p15:guide id="26" pos="7442">
          <p15:clr>
            <a:srgbClr val="5ACBF0"/>
          </p15:clr>
        </p15:guide>
        <p15:guide id="28" orient="horz" pos="242">
          <p15:clr>
            <a:srgbClr val="5ACBF0"/>
          </p15:clr>
        </p15:guide>
        <p15:guide id="29" orient="horz" pos="3453">
          <p15:clr>
            <a:srgbClr val="5ACBF0"/>
          </p15:clr>
        </p15:guide>
        <p15:guide id="30" orient="horz" pos="504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tx2">
                <a:lumMod val="75000"/>
              </a:schemeClr>
            </a:gs>
            <a:gs pos="51000">
              <a:schemeClr val="tx2"/>
            </a:gs>
            <a:gs pos="6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id" hidden="1"/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87350" y="365126"/>
            <a:ext cx="10458450" cy="849077"/>
          </a:xfrm>
          <a:prstGeom prst="rect">
            <a:avLst/>
          </a:prstGeom>
        </p:spPr>
        <p:txBody>
          <a:bodyPr vert="horz" lIns="0" tIns="45720" rIns="90000" bIns="45720" rtlCol="0" anchor="b" anchorCtr="0">
            <a:noAutofit/>
          </a:bodyPr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52550" y="1798820"/>
            <a:ext cx="9493250" cy="4378142"/>
          </a:xfrm>
          <a:prstGeom prst="rect">
            <a:avLst/>
          </a:prstGeom>
        </p:spPr>
        <p:txBody>
          <a:bodyPr vert="horz" lIns="0" tIns="45720" rIns="90000" bIns="45720" numCol="1" spcCol="180000" rtlCol="0">
            <a:norm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44361" y="6333644"/>
            <a:ext cx="963723" cy="18256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20924" y="6333644"/>
            <a:ext cx="8524875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87350" y="6333644"/>
            <a:ext cx="344170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Nofima Logo">
            <a:extLst>
              <a:ext uri="{FF2B5EF4-FFF2-40B4-BE49-F238E27FC236}">
                <a16:creationId xmlns:a16="http://schemas.microsoft.com/office/drawing/2014/main" id="{ECAD202C-3029-6740-AD1B-8970EDF55E45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05" y="6223686"/>
            <a:ext cx="1014370" cy="2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9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  <p:sldLayoutId id="2147484113" r:id="rId13"/>
    <p:sldLayoutId id="2147484114" r:id="rId14"/>
    <p:sldLayoutId id="2147484115" r:id="rId15"/>
    <p:sldLayoutId id="2147484116" r:id="rId16"/>
    <p:sldLayoutId id="2147484117" r:id="rId17"/>
    <p:sldLayoutId id="2147484118" r:id="rId18"/>
    <p:sldLayoutId id="2147484119" r:id="rId19"/>
    <p:sldLayoutId id="2147484121" r:id="rId20"/>
    <p:sldLayoutId id="2147484122" r:id="rId21"/>
    <p:sldLayoutId id="2147484123" r:id="rId22"/>
    <p:sldLayoutId id="2147484124" r:id="rId23"/>
    <p:sldLayoutId id="2147484125" r:id="rId24"/>
    <p:sldLayoutId id="2147484126" r:id="rId25"/>
    <p:sldLayoutId id="2147484127" r:id="rId26"/>
    <p:sldLayoutId id="2147484128" r:id="rId27"/>
    <p:sldLayoutId id="2147484129" r:id="rId28"/>
    <p:sldLayoutId id="2147484130" r:id="rId29"/>
    <p:sldLayoutId id="2147484131" r:id="rId30"/>
    <p:sldLayoutId id="2147484132" r:id="rId31"/>
    <p:sldLayoutId id="2147484133" r:id="rId32"/>
    <p:sldLayoutId id="2147484134" r:id="rId33"/>
    <p:sldLayoutId id="2147484135" r:id="rId34"/>
    <p:sldLayoutId id="2147484136" r:id="rId35"/>
    <p:sldLayoutId id="2147484137" r:id="rId36"/>
    <p:sldLayoutId id="2147484138" r:id="rId37"/>
    <p:sldLayoutId id="2147484139" r:id="rId38"/>
    <p:sldLayoutId id="2147484140" r:id="rId39"/>
    <p:sldLayoutId id="2147484141" r:id="rId40"/>
    <p:sldLayoutId id="2147484142" r:id="rId41"/>
    <p:sldLayoutId id="2147484143" r:id="rId42"/>
    <p:sldLayoutId id="2147484144" r:id="rId43"/>
    <p:sldLayoutId id="2147484145" r:id="rId44"/>
    <p:sldLayoutId id="2147484146" r:id="rId45"/>
    <p:sldLayoutId id="2147484251" r:id="rId4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9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2">
          <p15:clr>
            <a:srgbClr val="5ACBF0"/>
          </p15:clr>
        </p15:guide>
        <p15:guide id="3" pos="244">
          <p15:clr>
            <a:srgbClr val="5ACBF0"/>
          </p15:clr>
        </p15:guide>
        <p15:guide id="4" pos="732">
          <p15:clr>
            <a:srgbClr val="5ACBF0"/>
          </p15:clr>
        </p15:guide>
        <p15:guide id="5" pos="852">
          <p15:clr>
            <a:srgbClr val="5ACBF0"/>
          </p15:clr>
        </p15:guide>
        <p15:guide id="6" pos="1342">
          <p15:clr>
            <a:srgbClr val="5ACBF0"/>
          </p15:clr>
        </p15:guide>
        <p15:guide id="7" pos="1462">
          <p15:clr>
            <a:srgbClr val="5ACBF0"/>
          </p15:clr>
        </p15:guide>
        <p15:guide id="8" pos="1952">
          <p15:clr>
            <a:srgbClr val="5ACBF0"/>
          </p15:clr>
        </p15:guide>
        <p15:guide id="9" pos="2071">
          <p15:clr>
            <a:srgbClr val="5ACBF0"/>
          </p15:clr>
        </p15:guide>
        <p15:guide id="10" pos="2562">
          <p15:clr>
            <a:srgbClr val="5ACBF0"/>
          </p15:clr>
        </p15:guide>
        <p15:guide id="11" pos="2682">
          <p15:clr>
            <a:srgbClr val="5ACBF0"/>
          </p15:clr>
        </p15:guide>
        <p15:guide id="12" pos="3172">
          <p15:clr>
            <a:srgbClr val="5ACBF0"/>
          </p15:clr>
        </p15:guide>
        <p15:guide id="13" pos="3292">
          <p15:clr>
            <a:srgbClr val="5ACBF0"/>
          </p15:clr>
        </p15:guide>
        <p15:guide id="14" pos="3782">
          <p15:clr>
            <a:srgbClr val="5ACBF0"/>
          </p15:clr>
        </p15:guide>
        <p15:guide id="15" pos="3902">
          <p15:clr>
            <a:srgbClr val="5ACBF0"/>
          </p15:clr>
        </p15:guide>
        <p15:guide id="16" pos="4392">
          <p15:clr>
            <a:srgbClr val="5ACBF0"/>
          </p15:clr>
        </p15:guide>
        <p15:guide id="17" pos="4512">
          <p15:clr>
            <a:srgbClr val="5ACBF0"/>
          </p15:clr>
        </p15:guide>
        <p15:guide id="18" pos="5002">
          <p15:clr>
            <a:srgbClr val="5ACBF0"/>
          </p15:clr>
        </p15:guide>
        <p15:guide id="19" pos="5122">
          <p15:clr>
            <a:srgbClr val="5ACBF0"/>
          </p15:clr>
        </p15:guide>
        <p15:guide id="20" pos="5612">
          <p15:clr>
            <a:srgbClr val="5ACBF0"/>
          </p15:clr>
        </p15:guide>
        <p15:guide id="21" pos="5732">
          <p15:clr>
            <a:srgbClr val="5ACBF0"/>
          </p15:clr>
        </p15:guide>
        <p15:guide id="22" pos="6222">
          <p15:clr>
            <a:srgbClr val="5ACBF0"/>
          </p15:clr>
        </p15:guide>
        <p15:guide id="23" pos="6342">
          <p15:clr>
            <a:srgbClr val="5ACBF0"/>
          </p15:clr>
        </p15:guide>
        <p15:guide id="24" pos="6832">
          <p15:clr>
            <a:srgbClr val="5ACBF0"/>
          </p15:clr>
        </p15:guide>
        <p15:guide id="25" pos="6952">
          <p15:clr>
            <a:srgbClr val="5ACBF0"/>
          </p15:clr>
        </p15:guide>
        <p15:guide id="26" pos="7442">
          <p15:clr>
            <a:srgbClr val="5ACBF0"/>
          </p15:clr>
        </p15:guide>
        <p15:guide id="28" orient="horz" pos="242">
          <p15:clr>
            <a:srgbClr val="5ACBF0"/>
          </p15:clr>
        </p15:guide>
        <p15:guide id="29" orient="horz" pos="3453">
          <p15:clr>
            <a:srgbClr val="5ACBF0"/>
          </p15:clr>
        </p15:guide>
        <p15:guide id="30" orient="horz" pos="504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2"/>
            </a:gs>
            <a:gs pos="51000">
              <a:schemeClr val="tx2"/>
            </a:gs>
            <a:gs pos="6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id" hidden="1"/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87350" y="365126"/>
            <a:ext cx="10458450" cy="849077"/>
          </a:xfrm>
          <a:prstGeom prst="rect">
            <a:avLst/>
          </a:prstGeom>
        </p:spPr>
        <p:txBody>
          <a:bodyPr vert="horz" lIns="0" tIns="45720" rIns="90000" bIns="45720" rtlCol="0" anchor="b" anchorCtr="0">
            <a:noAutofit/>
          </a:bodyPr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52550" y="1798820"/>
            <a:ext cx="9493250" cy="4378142"/>
          </a:xfrm>
          <a:prstGeom prst="rect">
            <a:avLst/>
          </a:prstGeom>
        </p:spPr>
        <p:txBody>
          <a:bodyPr vert="horz" lIns="0" tIns="45720" rIns="90000" bIns="45720" numCol="1" spcCol="180000" rtlCol="0">
            <a:norm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44361" y="6333644"/>
            <a:ext cx="963723" cy="18256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20924" y="6333644"/>
            <a:ext cx="8524875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87350" y="6333644"/>
            <a:ext cx="344170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Nofima Logo">
            <a:extLst>
              <a:ext uri="{FF2B5EF4-FFF2-40B4-BE49-F238E27FC236}">
                <a16:creationId xmlns:a16="http://schemas.microsoft.com/office/drawing/2014/main" id="{ECAD202C-3029-6740-AD1B-8970EDF55E45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05" y="6223686"/>
            <a:ext cx="1014370" cy="2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8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  <p:sldLayoutId id="2147484162" r:id="rId14"/>
    <p:sldLayoutId id="2147484163" r:id="rId15"/>
    <p:sldLayoutId id="2147484164" r:id="rId16"/>
    <p:sldLayoutId id="2147484165" r:id="rId17"/>
    <p:sldLayoutId id="2147484166" r:id="rId18"/>
    <p:sldLayoutId id="2147484167" r:id="rId19"/>
    <p:sldLayoutId id="2147484169" r:id="rId20"/>
    <p:sldLayoutId id="2147484170" r:id="rId21"/>
    <p:sldLayoutId id="2147484171" r:id="rId22"/>
    <p:sldLayoutId id="2147484172" r:id="rId23"/>
    <p:sldLayoutId id="2147484173" r:id="rId24"/>
    <p:sldLayoutId id="2147484174" r:id="rId25"/>
    <p:sldLayoutId id="2147484175" r:id="rId26"/>
    <p:sldLayoutId id="2147484176" r:id="rId27"/>
    <p:sldLayoutId id="2147484177" r:id="rId28"/>
    <p:sldLayoutId id="2147484178" r:id="rId29"/>
    <p:sldLayoutId id="2147484179" r:id="rId30"/>
    <p:sldLayoutId id="2147484180" r:id="rId31"/>
    <p:sldLayoutId id="2147484181" r:id="rId32"/>
    <p:sldLayoutId id="2147484182" r:id="rId33"/>
    <p:sldLayoutId id="2147484183" r:id="rId34"/>
    <p:sldLayoutId id="2147484184" r:id="rId35"/>
    <p:sldLayoutId id="2147484185" r:id="rId36"/>
    <p:sldLayoutId id="2147484186" r:id="rId37"/>
    <p:sldLayoutId id="2147484187" r:id="rId38"/>
    <p:sldLayoutId id="2147484188" r:id="rId39"/>
    <p:sldLayoutId id="2147484189" r:id="rId40"/>
    <p:sldLayoutId id="2147484190" r:id="rId41"/>
    <p:sldLayoutId id="2147484191" r:id="rId42"/>
    <p:sldLayoutId id="2147484192" r:id="rId43"/>
    <p:sldLayoutId id="2147484193" r:id="rId44"/>
    <p:sldLayoutId id="2147484194" r:id="rId45"/>
    <p:sldLayoutId id="2147484252" r:id="rId4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9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2">
          <p15:clr>
            <a:srgbClr val="5ACBF0"/>
          </p15:clr>
        </p15:guide>
        <p15:guide id="3" pos="244">
          <p15:clr>
            <a:srgbClr val="5ACBF0"/>
          </p15:clr>
        </p15:guide>
        <p15:guide id="4" pos="732">
          <p15:clr>
            <a:srgbClr val="5ACBF0"/>
          </p15:clr>
        </p15:guide>
        <p15:guide id="5" pos="852">
          <p15:clr>
            <a:srgbClr val="5ACBF0"/>
          </p15:clr>
        </p15:guide>
        <p15:guide id="6" pos="1342">
          <p15:clr>
            <a:srgbClr val="5ACBF0"/>
          </p15:clr>
        </p15:guide>
        <p15:guide id="7" pos="1462">
          <p15:clr>
            <a:srgbClr val="5ACBF0"/>
          </p15:clr>
        </p15:guide>
        <p15:guide id="8" pos="1952">
          <p15:clr>
            <a:srgbClr val="5ACBF0"/>
          </p15:clr>
        </p15:guide>
        <p15:guide id="9" pos="2071">
          <p15:clr>
            <a:srgbClr val="5ACBF0"/>
          </p15:clr>
        </p15:guide>
        <p15:guide id="10" pos="2562">
          <p15:clr>
            <a:srgbClr val="5ACBF0"/>
          </p15:clr>
        </p15:guide>
        <p15:guide id="11" pos="2682">
          <p15:clr>
            <a:srgbClr val="5ACBF0"/>
          </p15:clr>
        </p15:guide>
        <p15:guide id="12" pos="3172">
          <p15:clr>
            <a:srgbClr val="5ACBF0"/>
          </p15:clr>
        </p15:guide>
        <p15:guide id="13" pos="3292">
          <p15:clr>
            <a:srgbClr val="5ACBF0"/>
          </p15:clr>
        </p15:guide>
        <p15:guide id="14" pos="3782">
          <p15:clr>
            <a:srgbClr val="5ACBF0"/>
          </p15:clr>
        </p15:guide>
        <p15:guide id="15" pos="3902">
          <p15:clr>
            <a:srgbClr val="5ACBF0"/>
          </p15:clr>
        </p15:guide>
        <p15:guide id="16" pos="4392">
          <p15:clr>
            <a:srgbClr val="5ACBF0"/>
          </p15:clr>
        </p15:guide>
        <p15:guide id="17" pos="4512">
          <p15:clr>
            <a:srgbClr val="5ACBF0"/>
          </p15:clr>
        </p15:guide>
        <p15:guide id="18" pos="5002">
          <p15:clr>
            <a:srgbClr val="5ACBF0"/>
          </p15:clr>
        </p15:guide>
        <p15:guide id="19" pos="5122">
          <p15:clr>
            <a:srgbClr val="5ACBF0"/>
          </p15:clr>
        </p15:guide>
        <p15:guide id="20" pos="5612">
          <p15:clr>
            <a:srgbClr val="5ACBF0"/>
          </p15:clr>
        </p15:guide>
        <p15:guide id="21" pos="5732">
          <p15:clr>
            <a:srgbClr val="5ACBF0"/>
          </p15:clr>
        </p15:guide>
        <p15:guide id="22" pos="6222">
          <p15:clr>
            <a:srgbClr val="5ACBF0"/>
          </p15:clr>
        </p15:guide>
        <p15:guide id="23" pos="6342">
          <p15:clr>
            <a:srgbClr val="5ACBF0"/>
          </p15:clr>
        </p15:guide>
        <p15:guide id="24" pos="6832">
          <p15:clr>
            <a:srgbClr val="5ACBF0"/>
          </p15:clr>
        </p15:guide>
        <p15:guide id="25" pos="6952">
          <p15:clr>
            <a:srgbClr val="5ACBF0"/>
          </p15:clr>
        </p15:guide>
        <p15:guide id="26" pos="7442">
          <p15:clr>
            <a:srgbClr val="5ACBF0"/>
          </p15:clr>
        </p15:guide>
        <p15:guide id="28" orient="horz" pos="242">
          <p15:clr>
            <a:srgbClr val="5ACBF0"/>
          </p15:clr>
        </p15:guide>
        <p15:guide id="29" orient="horz" pos="3453">
          <p15:clr>
            <a:srgbClr val="5ACBF0"/>
          </p15:clr>
        </p15:guide>
        <p15:guide id="30" orient="horz" pos="504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00000">
              <a:schemeClr val="accent2"/>
            </a:gs>
            <a:gs pos="51000">
              <a:schemeClr val="tx2"/>
            </a:gs>
            <a:gs pos="6000">
              <a:schemeClr val="tx2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id" hidden="1"/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387350" y="365126"/>
            <a:ext cx="10458450" cy="849077"/>
          </a:xfrm>
          <a:prstGeom prst="rect">
            <a:avLst/>
          </a:prstGeom>
        </p:spPr>
        <p:txBody>
          <a:bodyPr vert="horz" lIns="0" tIns="45720" rIns="90000" bIns="45720" rtlCol="0" anchor="b" anchorCtr="0">
            <a:noAutofit/>
          </a:bodyPr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52550" y="1798820"/>
            <a:ext cx="9493250" cy="4378142"/>
          </a:xfrm>
          <a:prstGeom prst="rect">
            <a:avLst/>
          </a:prstGeom>
        </p:spPr>
        <p:txBody>
          <a:bodyPr vert="horz" lIns="0" tIns="45720" rIns="90000" bIns="45720" numCol="1" spcCol="180000" rtlCol="0">
            <a:norm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44361" y="6333644"/>
            <a:ext cx="963723" cy="18256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20924" y="6333644"/>
            <a:ext cx="8524875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87350" y="6333644"/>
            <a:ext cx="344170" cy="182563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1C189D0-175A-F64C-9042-375DAF55F0AF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Nofima Logo">
            <a:extLst>
              <a:ext uri="{FF2B5EF4-FFF2-40B4-BE49-F238E27FC236}">
                <a16:creationId xmlns:a16="http://schemas.microsoft.com/office/drawing/2014/main" id="{ECAD202C-3029-6740-AD1B-8970EDF55E45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05" y="6223686"/>
            <a:ext cx="1014370" cy="2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  <p:sldLayoutId id="2147484212" r:id="rId16"/>
    <p:sldLayoutId id="2147484213" r:id="rId17"/>
    <p:sldLayoutId id="2147484214" r:id="rId18"/>
    <p:sldLayoutId id="2147484215" r:id="rId19"/>
    <p:sldLayoutId id="2147484217" r:id="rId20"/>
    <p:sldLayoutId id="2147484218" r:id="rId21"/>
    <p:sldLayoutId id="2147484219" r:id="rId22"/>
    <p:sldLayoutId id="2147484220" r:id="rId23"/>
    <p:sldLayoutId id="2147484221" r:id="rId24"/>
    <p:sldLayoutId id="2147484222" r:id="rId25"/>
    <p:sldLayoutId id="2147484223" r:id="rId26"/>
    <p:sldLayoutId id="2147484224" r:id="rId27"/>
    <p:sldLayoutId id="2147484225" r:id="rId28"/>
    <p:sldLayoutId id="2147484226" r:id="rId29"/>
    <p:sldLayoutId id="2147484227" r:id="rId30"/>
    <p:sldLayoutId id="2147484228" r:id="rId31"/>
    <p:sldLayoutId id="2147484229" r:id="rId32"/>
    <p:sldLayoutId id="2147484230" r:id="rId33"/>
    <p:sldLayoutId id="2147484231" r:id="rId34"/>
    <p:sldLayoutId id="2147484232" r:id="rId35"/>
    <p:sldLayoutId id="2147484233" r:id="rId36"/>
    <p:sldLayoutId id="2147484234" r:id="rId37"/>
    <p:sldLayoutId id="2147484235" r:id="rId38"/>
    <p:sldLayoutId id="2147484236" r:id="rId39"/>
    <p:sldLayoutId id="2147484237" r:id="rId40"/>
    <p:sldLayoutId id="2147484238" r:id="rId41"/>
    <p:sldLayoutId id="2147484239" r:id="rId42"/>
    <p:sldLayoutId id="2147484240" r:id="rId43"/>
    <p:sldLayoutId id="2147484241" r:id="rId44"/>
    <p:sldLayoutId id="2147484242" r:id="rId45"/>
    <p:sldLayoutId id="2147484253" r:id="rId46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43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9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15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82">
          <p15:clr>
            <a:srgbClr val="5ACBF0"/>
          </p15:clr>
        </p15:guide>
        <p15:guide id="3" pos="244">
          <p15:clr>
            <a:srgbClr val="5ACBF0"/>
          </p15:clr>
        </p15:guide>
        <p15:guide id="4" pos="732">
          <p15:clr>
            <a:srgbClr val="5ACBF0"/>
          </p15:clr>
        </p15:guide>
        <p15:guide id="5" pos="852">
          <p15:clr>
            <a:srgbClr val="5ACBF0"/>
          </p15:clr>
        </p15:guide>
        <p15:guide id="6" pos="1342">
          <p15:clr>
            <a:srgbClr val="5ACBF0"/>
          </p15:clr>
        </p15:guide>
        <p15:guide id="7" pos="1462">
          <p15:clr>
            <a:srgbClr val="5ACBF0"/>
          </p15:clr>
        </p15:guide>
        <p15:guide id="8" pos="1952">
          <p15:clr>
            <a:srgbClr val="5ACBF0"/>
          </p15:clr>
        </p15:guide>
        <p15:guide id="9" pos="2071">
          <p15:clr>
            <a:srgbClr val="5ACBF0"/>
          </p15:clr>
        </p15:guide>
        <p15:guide id="10" pos="2562">
          <p15:clr>
            <a:srgbClr val="5ACBF0"/>
          </p15:clr>
        </p15:guide>
        <p15:guide id="11" pos="2682">
          <p15:clr>
            <a:srgbClr val="5ACBF0"/>
          </p15:clr>
        </p15:guide>
        <p15:guide id="12" pos="3172">
          <p15:clr>
            <a:srgbClr val="5ACBF0"/>
          </p15:clr>
        </p15:guide>
        <p15:guide id="13" pos="3292">
          <p15:clr>
            <a:srgbClr val="5ACBF0"/>
          </p15:clr>
        </p15:guide>
        <p15:guide id="14" pos="3782">
          <p15:clr>
            <a:srgbClr val="5ACBF0"/>
          </p15:clr>
        </p15:guide>
        <p15:guide id="15" pos="3902">
          <p15:clr>
            <a:srgbClr val="5ACBF0"/>
          </p15:clr>
        </p15:guide>
        <p15:guide id="16" pos="4392">
          <p15:clr>
            <a:srgbClr val="5ACBF0"/>
          </p15:clr>
        </p15:guide>
        <p15:guide id="17" pos="4512">
          <p15:clr>
            <a:srgbClr val="5ACBF0"/>
          </p15:clr>
        </p15:guide>
        <p15:guide id="18" pos="5002">
          <p15:clr>
            <a:srgbClr val="5ACBF0"/>
          </p15:clr>
        </p15:guide>
        <p15:guide id="19" pos="5122">
          <p15:clr>
            <a:srgbClr val="5ACBF0"/>
          </p15:clr>
        </p15:guide>
        <p15:guide id="20" pos="5612">
          <p15:clr>
            <a:srgbClr val="5ACBF0"/>
          </p15:clr>
        </p15:guide>
        <p15:guide id="21" pos="5732">
          <p15:clr>
            <a:srgbClr val="5ACBF0"/>
          </p15:clr>
        </p15:guide>
        <p15:guide id="22" pos="6222">
          <p15:clr>
            <a:srgbClr val="5ACBF0"/>
          </p15:clr>
        </p15:guide>
        <p15:guide id="23" pos="6342">
          <p15:clr>
            <a:srgbClr val="5ACBF0"/>
          </p15:clr>
        </p15:guide>
        <p15:guide id="24" pos="6832">
          <p15:clr>
            <a:srgbClr val="5ACBF0"/>
          </p15:clr>
        </p15:guide>
        <p15:guide id="25" pos="6952">
          <p15:clr>
            <a:srgbClr val="5ACBF0"/>
          </p15:clr>
        </p15:guide>
        <p15:guide id="26" pos="7442">
          <p15:clr>
            <a:srgbClr val="5ACBF0"/>
          </p15:clr>
        </p15:guide>
        <p15:guide id="28" orient="horz" pos="242">
          <p15:clr>
            <a:srgbClr val="5ACBF0"/>
          </p15:clr>
        </p15:guide>
        <p15:guide id="29" orient="horz" pos="3453">
          <p15:clr>
            <a:srgbClr val="5ACBF0"/>
          </p15:clr>
        </p15:guide>
        <p15:guide id="30" orient="horz" pos="504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7852" b="7852"/>
          <a:stretch>
            <a:fillRect/>
          </a:stretch>
        </p:blipFill>
        <p:spPr/>
      </p:pic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ittel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An ocean of untapped potential for new ingredients: </a:t>
            </a:r>
            <a:br>
              <a:rPr lang="en-US" sz="5400" dirty="0"/>
            </a:br>
            <a:r>
              <a:rPr lang="en-US" sz="6600" dirty="0"/>
              <a:t>are we ready?</a:t>
            </a:r>
            <a:endParaRPr lang="en-GB" sz="5400" dirty="0"/>
          </a:p>
        </p:txBody>
      </p:sp>
      <p:sp>
        <p:nvSpPr>
          <p:cNvPr id="10" name="Undertittel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Perspectives from the </a:t>
            </a:r>
            <a:r>
              <a:rPr lang="en-GB" dirty="0" err="1"/>
              <a:t>Bluecc</a:t>
            </a:r>
            <a:r>
              <a:rPr lang="en-GB" dirty="0"/>
              <a:t> project and relevant research</a:t>
            </a:r>
          </a:p>
          <a:p>
            <a:r>
              <a:rPr lang="en-GB" dirty="0"/>
              <a:t>08.06.21</a:t>
            </a:r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Themistoklis Altintzoglou</a:t>
            </a:r>
          </a:p>
          <a:p>
            <a:r>
              <a:rPr lang="en-GB" dirty="0"/>
              <a:t>Senior Scientist, PhD</a:t>
            </a:r>
          </a:p>
        </p:txBody>
      </p:sp>
      <p:pic>
        <p:nvPicPr>
          <p:cNvPr id="11" name="Bilde 12">
            <a:extLst>
              <a:ext uri="{FF2B5EF4-FFF2-40B4-BE49-F238E27FC236}">
                <a16:creationId xmlns:a16="http://schemas.microsoft.com/office/drawing/2014/main" id="{1078E418-2C16-4DFE-BF95-425A006CE5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5" y="4900426"/>
            <a:ext cx="1580515" cy="722860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C9DBD20-297F-4455-850F-3A40E90A7B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/>
        </p:blipFill>
        <p:spPr>
          <a:xfrm>
            <a:off x="1352550" y="4770734"/>
            <a:ext cx="787400" cy="7874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8279C8-9675-4EC1-89AB-209C68C2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00" y="5672174"/>
            <a:ext cx="4717468" cy="101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89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73981E-4806-4A4E-89BD-673F5ECE0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r="2728"/>
          <a:stretch/>
        </p:blipFill>
        <p:spPr>
          <a:xfrm>
            <a:off x="-296177" y="0"/>
            <a:ext cx="12488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WP on Market driven concept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53E23-8E38-4169-AEE8-B2CB53E0E0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350" y="1279288"/>
            <a:ext cx="7721934" cy="2657712"/>
          </a:xfrm>
        </p:spPr>
        <p:txBody>
          <a:bodyPr>
            <a:normAutofit/>
          </a:bodyPr>
          <a:lstStyle/>
          <a:p>
            <a:r>
              <a:rPr lang="nb-NO" sz="2400" dirty="0"/>
              <a:t>Themis Altintzoglou &amp; Morten Heide</a:t>
            </a:r>
          </a:p>
          <a:p>
            <a:r>
              <a:rPr lang="nb-NO" sz="2400" b="1" dirty="0"/>
              <a:t>Nofima</a:t>
            </a:r>
          </a:p>
          <a:p>
            <a:endParaRPr lang="nb-NO" sz="2400" dirty="0"/>
          </a:p>
        </p:txBody>
      </p:sp>
      <p:pic>
        <p:nvPicPr>
          <p:cNvPr id="5" name="Bilde 12">
            <a:extLst>
              <a:ext uri="{FF2B5EF4-FFF2-40B4-BE49-F238E27FC236}">
                <a16:creationId xmlns:a16="http://schemas.microsoft.com/office/drawing/2014/main" id="{7EC9A300-D40D-41B7-87F0-20596131A7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060" y="5972214"/>
            <a:ext cx="1580515" cy="72286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67FDD6D-8E72-4AC9-A641-E8D742A92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3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04" y="583265"/>
            <a:ext cx="9346478" cy="1292662"/>
          </a:xfrm>
        </p:spPr>
        <p:txBody>
          <a:bodyPr/>
          <a:lstStyle/>
          <a:p>
            <a:r>
              <a:rPr lang="en-US" sz="2800" dirty="0"/>
              <a:t>WP1: Market driven concept development 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1600201"/>
            <a:ext cx="6129805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Knowledge from BlueShell </a:t>
            </a:r>
            <a:r>
              <a:rPr lang="en-US" sz="2400" dirty="0">
                <a:sym typeface="Wingdings" panose="05000000000000000000" pitchFamily="2" charset="2"/>
              </a:rPr>
              <a:t> P</a:t>
            </a:r>
            <a:r>
              <a:rPr lang="en-US" sz="2400" dirty="0"/>
              <a:t>roduct concept elements (chitin, chitosan, collagen or collagen peptides)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P</a:t>
            </a:r>
            <a:r>
              <a:rPr lang="en-US" sz="2400" dirty="0"/>
              <a:t>roduct concept elements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Consumers evaluate pictures of product concepts in an online survey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Tasks </a:t>
            </a:r>
          </a:p>
          <a:p>
            <a:r>
              <a:rPr lang="en-US" sz="2400" dirty="0"/>
              <a:t>1.1 Consumer insight to product concepts</a:t>
            </a:r>
          </a:p>
          <a:p>
            <a:r>
              <a:rPr lang="en-US" sz="2400" dirty="0"/>
              <a:t>1.2 Product concepts from marine ingredients</a:t>
            </a:r>
          </a:p>
          <a:p>
            <a:r>
              <a:rPr lang="en-US" sz="2400" dirty="0"/>
              <a:t>1.3 Recommendations for product development</a:t>
            </a:r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921669D6-CB6E-450D-9A0A-9DD8F9F5B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200" t="-1828" r="31201" b="1"/>
          <a:stretch/>
        </p:blipFill>
        <p:spPr>
          <a:xfrm>
            <a:off x="7283878" y="1600201"/>
            <a:ext cx="2818504" cy="4306421"/>
          </a:xfrm>
          <a:prstGeom prst="rect">
            <a:avLst/>
          </a:prstGeom>
        </p:spPr>
      </p:pic>
      <p:pic>
        <p:nvPicPr>
          <p:cNvPr id="5" name="Bilde 12">
            <a:extLst>
              <a:ext uri="{FF2B5EF4-FFF2-40B4-BE49-F238E27FC236}">
                <a16:creationId xmlns:a16="http://schemas.microsoft.com/office/drawing/2014/main" id="{4B4B821F-1112-466D-9FF9-D67E29236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CFB0774-DDBF-476B-ACD4-434D1E362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12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WP1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4538" y="1304545"/>
            <a:ext cx="7251262" cy="48216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Main objective: </a:t>
            </a:r>
          </a:p>
          <a:p>
            <a:pPr marL="0" indent="0">
              <a:buNone/>
            </a:pPr>
            <a:r>
              <a:rPr lang="en-US" dirty="0"/>
              <a:t>Define consumer demands for new healthy and sustainable products, based on sustainable marine ingredients.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Secondary objectives:</a:t>
            </a:r>
          </a:p>
          <a:p>
            <a:pPr lvl="1"/>
            <a:r>
              <a:rPr lang="en-US" dirty="0"/>
              <a:t>Translation of consumer insight to product concepts, designed based on sustainable marine ingredients, with a high potential for success in the market.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Identification of product concepts that consumers evaluate as most liked and would buy in the market.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Development of clear and easy to use recommendations for future development of products by the industry, after the end of the BlueCC project.</a:t>
            </a:r>
          </a:p>
        </p:txBody>
      </p:sp>
      <p:pic>
        <p:nvPicPr>
          <p:cNvPr id="7" name="Picture 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A6224994-101F-4F69-BD50-89E10A9AF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33" t="5521" r="6786" b="15438"/>
          <a:stretch/>
        </p:blipFill>
        <p:spPr>
          <a:xfrm rot="19475859">
            <a:off x="-264877" y="2032441"/>
            <a:ext cx="3915136" cy="2793118"/>
          </a:xfrm>
          <a:prstGeom prst="rect">
            <a:avLst/>
          </a:prstGeom>
        </p:spPr>
      </p:pic>
      <p:pic>
        <p:nvPicPr>
          <p:cNvPr id="8" name="Bilde 12">
            <a:extLst>
              <a:ext uri="{FF2B5EF4-FFF2-40B4-BE49-F238E27FC236}">
                <a16:creationId xmlns:a16="http://schemas.microsoft.com/office/drawing/2014/main" id="{A7D61FA3-B943-4AE4-AA42-951B7D82B8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2A4E7C72-C595-429F-85AC-528304A74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9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2127" y="583265"/>
            <a:ext cx="9030255" cy="1231106"/>
          </a:xfrm>
        </p:spPr>
        <p:txBody>
          <a:bodyPr/>
          <a:lstStyle/>
          <a:p>
            <a:r>
              <a:rPr lang="en-US" dirty="0"/>
              <a:t>Task 1.1: Consumer insight to product concepts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2127" y="1920241"/>
            <a:ext cx="6669794" cy="4336627"/>
          </a:xfrm>
        </p:spPr>
        <p:txBody>
          <a:bodyPr>
            <a:normAutofit/>
          </a:bodyPr>
          <a:lstStyle/>
          <a:p>
            <a:r>
              <a:rPr lang="en-US" b="1" dirty="0"/>
              <a:t>Build on </a:t>
            </a:r>
            <a:r>
              <a:rPr lang="en-US" dirty="0"/>
              <a:t>the output from </a:t>
            </a:r>
            <a:r>
              <a:rPr lang="en-US" b="1" dirty="0"/>
              <a:t>BlueShell</a:t>
            </a:r>
            <a:r>
              <a:rPr lang="en-US" dirty="0"/>
              <a:t>: how consumers perceive products that contain ingredients from a production that makes use of the whole raw material</a:t>
            </a:r>
          </a:p>
          <a:p>
            <a:endParaRPr lang="en-US" dirty="0"/>
          </a:p>
          <a:p>
            <a:r>
              <a:rPr lang="en-US" b="1" dirty="0"/>
              <a:t>Definition</a:t>
            </a:r>
            <a:r>
              <a:rPr lang="en-US" dirty="0"/>
              <a:t> of </a:t>
            </a:r>
            <a:r>
              <a:rPr lang="en-US" b="1" dirty="0"/>
              <a:t>product development elements </a:t>
            </a:r>
            <a:r>
              <a:rPr lang="en-US" dirty="0"/>
              <a:t>used as ingredients for the product concepts in T1.2 and further analytical developments in WP2 and WP3.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How?</a:t>
            </a:r>
          </a:p>
          <a:p>
            <a:r>
              <a:rPr lang="en-US" dirty="0"/>
              <a:t>Consumer data from BlueShell </a:t>
            </a:r>
            <a:r>
              <a:rPr lang="en-US" dirty="0" err="1"/>
              <a:t>organised</a:t>
            </a:r>
            <a:r>
              <a:rPr lang="en-US" dirty="0"/>
              <a:t> and summarised with focus on product development in BlueCC. </a:t>
            </a:r>
          </a:p>
        </p:txBody>
      </p:sp>
      <p:pic>
        <p:nvPicPr>
          <p:cNvPr id="8" name="Picture 7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26C2962C-ADC2-4817-A02A-E8DAFF53AE3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65769" y="2532840"/>
            <a:ext cx="2510790" cy="2510790"/>
          </a:xfrm>
          <a:prstGeom prst="rect">
            <a:avLst/>
          </a:prstGeom>
        </p:spPr>
      </p:pic>
      <p:pic>
        <p:nvPicPr>
          <p:cNvPr id="7" name="Bilde 12">
            <a:extLst>
              <a:ext uri="{FF2B5EF4-FFF2-40B4-BE49-F238E27FC236}">
                <a16:creationId xmlns:a16="http://schemas.microsoft.com/office/drawing/2014/main" id="{285C76CF-E7BE-4679-8472-16B64BFE1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4C06341-2700-40ED-90B7-15C825E70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05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002" y="583265"/>
            <a:ext cx="9922380" cy="1231106"/>
          </a:xfrm>
        </p:spPr>
        <p:txBody>
          <a:bodyPr/>
          <a:lstStyle/>
          <a:p>
            <a:r>
              <a:rPr lang="en-US" dirty="0"/>
              <a:t>Task 1.2: Product concepts from marine ingredients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1424" y="1970117"/>
            <a:ext cx="8619744" cy="43046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T1.1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1600" dirty="0"/>
              <a:t>Product concept development elements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1600" dirty="0"/>
              <a:t>Create realistic images of product concepts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1600" dirty="0"/>
              <a:t>Tested on an experimental online survey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1600" dirty="0"/>
              <a:t>Consumer feedback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1600" dirty="0"/>
              <a:t>Concepts closer to what consumers like/buy in real market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1600" dirty="0">
                <a:sym typeface="Wingdings" panose="05000000000000000000" pitchFamily="2" charset="2"/>
              </a:rPr>
              <a:t>T1.3 </a:t>
            </a:r>
            <a:r>
              <a:rPr lang="en-US" sz="1600" dirty="0"/>
              <a:t>define the potential uses of ingredients that are studied in the rest of the BlueCC WPs.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Survey (currently out and collecting data)</a:t>
            </a:r>
          </a:p>
          <a:p>
            <a:r>
              <a:rPr lang="en-US" sz="1600" dirty="0"/>
              <a:t>Establish the most liked product concepts</a:t>
            </a:r>
          </a:p>
          <a:p>
            <a:r>
              <a:rPr lang="en-US" sz="1600" dirty="0"/>
              <a:t>Which product elements and combinations function the best</a:t>
            </a:r>
          </a:p>
          <a:p>
            <a:r>
              <a:rPr lang="en-US" sz="1600" dirty="0"/>
              <a:t>Variables/measurements:</a:t>
            </a:r>
          </a:p>
          <a:p>
            <a:pPr lvl="1"/>
            <a:r>
              <a:rPr lang="en-US" sz="1600" dirty="0"/>
              <a:t>Experimental and liking variables</a:t>
            </a:r>
          </a:p>
          <a:p>
            <a:pPr lvl="1"/>
            <a:r>
              <a:rPr lang="en-US" sz="1600" dirty="0"/>
              <a:t>Social, demographic, </a:t>
            </a:r>
            <a:r>
              <a:rPr lang="en-US" sz="1600" dirty="0" err="1"/>
              <a:t>behaviour</a:t>
            </a:r>
            <a:r>
              <a:rPr lang="en-US" sz="1600" dirty="0"/>
              <a:t> and personality characteristics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7DDA27-747B-4926-B66D-11546ED9EB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26" r="39092"/>
          <a:stretch/>
        </p:blipFill>
        <p:spPr>
          <a:xfrm>
            <a:off x="180002" y="2034383"/>
            <a:ext cx="2668385" cy="3657600"/>
          </a:xfrm>
          <a:prstGeom prst="rect">
            <a:avLst/>
          </a:prstGeom>
        </p:spPr>
      </p:pic>
      <p:pic>
        <p:nvPicPr>
          <p:cNvPr id="7" name="Bilde 12">
            <a:extLst>
              <a:ext uri="{FF2B5EF4-FFF2-40B4-BE49-F238E27FC236}">
                <a16:creationId xmlns:a16="http://schemas.microsoft.com/office/drawing/2014/main" id="{1732026D-5E9A-47DD-A2DD-233704820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8AC6524-5C7F-45DA-8421-3BE041508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28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ssholder for lysbildenummer 184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Tittel 1" hidden="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3683000" cy="849313"/>
          </a:xfrm>
        </p:spPr>
        <p:txBody>
          <a:bodyPr/>
          <a:lstStyle/>
          <a:p>
            <a:r>
              <a:rPr lang="en-GB" dirty="0" err="1"/>
              <a:t>Norgeskart</a:t>
            </a:r>
            <a:endParaRPr lang="en-GB" dirty="0"/>
          </a:p>
        </p:txBody>
      </p:sp>
      <p:sp>
        <p:nvSpPr>
          <p:cNvPr id="3" name="Plassholder for innhold 2" hidden="1"/>
          <p:cNvSpPr>
            <a:spLocks noGrp="1"/>
          </p:cNvSpPr>
          <p:nvPr>
            <p:ph idx="4294967295"/>
          </p:nvPr>
        </p:nvSpPr>
        <p:spPr>
          <a:xfrm>
            <a:off x="0" y="1798638"/>
            <a:ext cx="3683000" cy="4378325"/>
          </a:xfrm>
        </p:spPr>
        <p:txBody>
          <a:bodyPr/>
          <a:lstStyle/>
          <a:p>
            <a:r>
              <a:rPr lang="en-GB" dirty="0"/>
              <a:t>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fargelegge</a:t>
            </a:r>
            <a:r>
              <a:rPr lang="en-GB" dirty="0"/>
              <a:t> </a:t>
            </a:r>
            <a:r>
              <a:rPr lang="en-GB" dirty="0" err="1"/>
              <a:t>fylker</a:t>
            </a:r>
            <a:r>
              <a:rPr lang="en-GB" dirty="0"/>
              <a:t>, vis </a:t>
            </a:r>
            <a:r>
              <a:rPr lang="en-GB" dirty="0" err="1"/>
              <a:t>Valgrute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velg</a:t>
            </a:r>
            <a:r>
              <a:rPr lang="en-GB" dirty="0"/>
              <a:t> </a:t>
            </a:r>
            <a:r>
              <a:rPr lang="en-GB" dirty="0" err="1"/>
              <a:t>fylket</a:t>
            </a:r>
            <a:r>
              <a:rPr lang="en-GB" dirty="0"/>
              <a:t> </a:t>
            </a:r>
            <a:r>
              <a:rPr lang="en-GB" dirty="0" err="1"/>
              <a:t>fra</a:t>
            </a:r>
            <a:r>
              <a:rPr lang="en-GB" dirty="0"/>
              <a:t> </a:t>
            </a:r>
            <a:r>
              <a:rPr lang="en-GB" dirty="0" err="1"/>
              <a:t>lista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“</a:t>
            </a:r>
            <a:r>
              <a:rPr lang="en-GB" dirty="0" err="1"/>
              <a:t>Hjem</a:t>
            </a:r>
            <a:r>
              <a:rPr lang="en-GB" dirty="0"/>
              <a:t>”-</a:t>
            </a:r>
            <a:r>
              <a:rPr lang="en-GB" dirty="0" err="1"/>
              <a:t>fanen</a:t>
            </a:r>
            <a:r>
              <a:rPr lang="en-GB" dirty="0"/>
              <a:t> &gt; “</a:t>
            </a:r>
            <a:r>
              <a:rPr lang="en-GB" dirty="0" err="1"/>
              <a:t>Ordne</a:t>
            </a:r>
            <a:r>
              <a:rPr lang="en-GB" dirty="0"/>
              <a:t>” &gt; </a:t>
            </a:r>
            <a:r>
              <a:rPr lang="en-GB" dirty="0" err="1"/>
              <a:t>Valgrute</a:t>
            </a:r>
            <a:r>
              <a:rPr lang="en-GB" dirty="0"/>
              <a:t>...</a:t>
            </a:r>
          </a:p>
          <a:p>
            <a:r>
              <a:rPr lang="en-GB" dirty="0" err="1"/>
              <a:t>Kopier</a:t>
            </a:r>
            <a:r>
              <a:rPr lang="en-GB" dirty="0"/>
              <a:t> </a:t>
            </a:r>
            <a:r>
              <a:rPr lang="en-GB" dirty="0" err="1"/>
              <a:t>stedsnavn</a:t>
            </a:r>
            <a:r>
              <a:rPr lang="en-GB" dirty="0"/>
              <a:t>, info, </a:t>
            </a:r>
            <a:r>
              <a:rPr lang="en-GB" dirty="0" err="1"/>
              <a:t>linjer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kartsymbol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lage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.  </a:t>
            </a:r>
          </a:p>
        </p:txBody>
      </p:sp>
      <p:sp>
        <p:nvSpPr>
          <p:cNvPr id="4" name="Plassholder for tekst 3" hidden="1"/>
          <p:cNvSpPr>
            <a:spLocks noGrp="1"/>
          </p:cNvSpPr>
          <p:nvPr>
            <p:ph type="body" sz="quarter" idx="4294967295"/>
          </p:nvPr>
        </p:nvSpPr>
        <p:spPr>
          <a:xfrm>
            <a:off x="0" y="1279525"/>
            <a:ext cx="3683000" cy="519113"/>
          </a:xfrm>
        </p:spPr>
        <p:txBody>
          <a:bodyPr/>
          <a:lstStyle/>
          <a:p>
            <a:r>
              <a:rPr lang="en-GB"/>
              <a:t>Redigerbart i Powerpoint</a:t>
            </a:r>
          </a:p>
        </p:txBody>
      </p:sp>
      <p:sp>
        <p:nvSpPr>
          <p:cNvPr id="183" name="Plassholder for bunntekst 183">
            <a:extLst>
              <a:ext uri="{FF2B5EF4-FFF2-40B4-BE49-F238E27FC236}">
                <a16:creationId xmlns:a16="http://schemas.microsoft.com/office/drawing/2014/main" id="{6D97BE39-52DC-4EFB-902D-D4F98531F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17520" y="6225088"/>
            <a:ext cx="1015200" cy="291600"/>
          </a:xfrm>
        </p:spPr>
        <p:txBody>
          <a:bodyPr/>
          <a:lstStyle/>
          <a:p>
            <a:endParaRPr lang="en-GB"/>
          </a:p>
        </p:txBody>
      </p:sp>
      <p:sp>
        <p:nvSpPr>
          <p:cNvPr id="184" name="Freeform 8">
            <a:extLst>
              <a:ext uri="{FF2B5EF4-FFF2-40B4-BE49-F238E27FC236}">
                <a16:creationId xmlns:a16="http://schemas.microsoft.com/office/drawing/2014/main" id="{1E218E59-14C1-45AE-A0DF-3E5B8B109A9E}"/>
              </a:ext>
            </a:extLst>
          </p:cNvPr>
          <p:cNvSpPr>
            <a:spLocks/>
          </p:cNvSpPr>
          <p:nvPr/>
        </p:nvSpPr>
        <p:spPr bwMode="auto">
          <a:xfrm>
            <a:off x="4456288" y="5932862"/>
            <a:ext cx="18208" cy="22759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11" y="0"/>
              </a:cxn>
              <a:cxn ang="0">
                <a:pos x="11" y="1"/>
              </a:cxn>
              <a:cxn ang="0">
                <a:pos x="12" y="4"/>
              </a:cxn>
              <a:cxn ang="0">
                <a:pos x="12" y="6"/>
              </a:cxn>
              <a:cxn ang="0">
                <a:pos x="11" y="8"/>
              </a:cxn>
              <a:cxn ang="0">
                <a:pos x="11" y="10"/>
              </a:cxn>
              <a:cxn ang="0">
                <a:pos x="9" y="14"/>
              </a:cxn>
              <a:cxn ang="0">
                <a:pos x="7" y="15"/>
              </a:cxn>
              <a:cxn ang="0">
                <a:pos x="2" y="15"/>
              </a:cxn>
              <a:cxn ang="0">
                <a:pos x="0" y="13"/>
              </a:cxn>
              <a:cxn ang="0">
                <a:pos x="0" y="12"/>
              </a:cxn>
              <a:cxn ang="0">
                <a:pos x="2" y="8"/>
              </a:cxn>
              <a:cxn ang="0">
                <a:pos x="4" y="5"/>
              </a:cxn>
              <a:cxn ang="0">
                <a:pos x="9" y="0"/>
              </a:cxn>
            </a:cxnLst>
            <a:rect l="0" t="0" r="r" b="b"/>
            <a:pathLst>
              <a:path w="12" h="15">
                <a:moveTo>
                  <a:pt x="9" y="0"/>
                </a:moveTo>
                <a:lnTo>
                  <a:pt x="11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lnTo>
                  <a:pt x="11" y="8"/>
                </a:lnTo>
                <a:lnTo>
                  <a:pt x="11" y="10"/>
                </a:lnTo>
                <a:lnTo>
                  <a:pt x="9" y="14"/>
                </a:lnTo>
                <a:lnTo>
                  <a:pt x="7" y="15"/>
                </a:lnTo>
                <a:lnTo>
                  <a:pt x="2" y="15"/>
                </a:lnTo>
                <a:lnTo>
                  <a:pt x="0" y="13"/>
                </a:lnTo>
                <a:lnTo>
                  <a:pt x="0" y="12"/>
                </a:lnTo>
                <a:lnTo>
                  <a:pt x="2" y="8"/>
                </a:lnTo>
                <a:lnTo>
                  <a:pt x="4" y="5"/>
                </a:lnTo>
                <a:lnTo>
                  <a:pt x="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Vest-Agder">
            <a:extLst>
              <a:ext uri="{FF2B5EF4-FFF2-40B4-BE49-F238E27FC236}">
                <a16:creationId xmlns:a16="http://schemas.microsoft.com/office/drawing/2014/main" id="{68DD3A95-8F48-4D4B-B5AB-B07C56B32168}"/>
              </a:ext>
            </a:extLst>
          </p:cNvPr>
          <p:cNvSpPr>
            <a:spLocks/>
          </p:cNvSpPr>
          <p:nvPr/>
        </p:nvSpPr>
        <p:spPr bwMode="auto">
          <a:xfrm>
            <a:off x="4348560" y="5495878"/>
            <a:ext cx="355049" cy="464295"/>
          </a:xfrm>
          <a:custGeom>
            <a:avLst/>
            <a:gdLst/>
            <a:ahLst/>
            <a:cxnLst>
              <a:cxn ang="0">
                <a:pos x="122" y="12"/>
              </a:cxn>
              <a:cxn ang="0">
                <a:pos x="116" y="39"/>
              </a:cxn>
              <a:cxn ang="0">
                <a:pos x="115" y="69"/>
              </a:cxn>
              <a:cxn ang="0">
                <a:pos x="108" y="88"/>
              </a:cxn>
              <a:cxn ang="0">
                <a:pos x="170" y="96"/>
              </a:cxn>
              <a:cxn ang="0">
                <a:pos x="171" y="130"/>
              </a:cxn>
              <a:cxn ang="0">
                <a:pos x="161" y="149"/>
              </a:cxn>
              <a:cxn ang="0">
                <a:pos x="157" y="170"/>
              </a:cxn>
              <a:cxn ang="0">
                <a:pos x="159" y="191"/>
              </a:cxn>
              <a:cxn ang="0">
                <a:pos x="185" y="200"/>
              </a:cxn>
              <a:cxn ang="0">
                <a:pos x="199" y="228"/>
              </a:cxn>
              <a:cxn ang="0">
                <a:pos x="211" y="227"/>
              </a:cxn>
              <a:cxn ang="0">
                <a:pos x="220" y="231"/>
              </a:cxn>
              <a:cxn ang="0">
                <a:pos x="226" y="250"/>
              </a:cxn>
              <a:cxn ang="0">
                <a:pos x="233" y="260"/>
              </a:cxn>
              <a:cxn ang="0">
                <a:pos x="229" y="288"/>
              </a:cxn>
              <a:cxn ang="0">
                <a:pos x="217" y="282"/>
              </a:cxn>
              <a:cxn ang="0">
                <a:pos x="214" y="261"/>
              </a:cxn>
              <a:cxn ang="0">
                <a:pos x="206" y="280"/>
              </a:cxn>
              <a:cxn ang="0">
                <a:pos x="211" y="290"/>
              </a:cxn>
              <a:cxn ang="0">
                <a:pos x="159" y="297"/>
              </a:cxn>
              <a:cxn ang="0">
                <a:pos x="133" y="303"/>
              </a:cxn>
              <a:cxn ang="0">
                <a:pos x="91" y="295"/>
              </a:cxn>
              <a:cxn ang="0">
                <a:pos x="89" y="284"/>
              </a:cxn>
              <a:cxn ang="0">
                <a:pos x="83" y="281"/>
              </a:cxn>
              <a:cxn ang="0">
                <a:pos x="67" y="285"/>
              </a:cxn>
              <a:cxn ang="0">
                <a:pos x="71" y="278"/>
              </a:cxn>
              <a:cxn ang="0">
                <a:pos x="67" y="277"/>
              </a:cxn>
              <a:cxn ang="0">
                <a:pos x="57" y="277"/>
              </a:cxn>
              <a:cxn ang="0">
                <a:pos x="51" y="270"/>
              </a:cxn>
              <a:cxn ang="0">
                <a:pos x="65" y="268"/>
              </a:cxn>
              <a:cxn ang="0">
                <a:pos x="51" y="254"/>
              </a:cxn>
              <a:cxn ang="0">
                <a:pos x="50" y="260"/>
              </a:cxn>
              <a:cxn ang="0">
                <a:pos x="44" y="264"/>
              </a:cxn>
              <a:cxn ang="0">
                <a:pos x="38" y="255"/>
              </a:cxn>
              <a:cxn ang="0">
                <a:pos x="41" y="277"/>
              </a:cxn>
              <a:cxn ang="0">
                <a:pos x="19" y="273"/>
              </a:cxn>
              <a:cxn ang="0">
                <a:pos x="20" y="258"/>
              </a:cxn>
              <a:cxn ang="0">
                <a:pos x="42" y="241"/>
              </a:cxn>
              <a:cxn ang="0">
                <a:pos x="33" y="234"/>
              </a:cxn>
              <a:cxn ang="0">
                <a:pos x="33" y="220"/>
              </a:cxn>
              <a:cxn ang="0">
                <a:pos x="27" y="235"/>
              </a:cxn>
              <a:cxn ang="0">
                <a:pos x="13" y="227"/>
              </a:cxn>
              <a:cxn ang="0">
                <a:pos x="9" y="212"/>
              </a:cxn>
              <a:cxn ang="0">
                <a:pos x="32" y="175"/>
              </a:cxn>
              <a:cxn ang="0">
                <a:pos x="32" y="140"/>
              </a:cxn>
              <a:cxn ang="0">
                <a:pos x="19" y="138"/>
              </a:cxn>
              <a:cxn ang="0">
                <a:pos x="17" y="131"/>
              </a:cxn>
              <a:cxn ang="0">
                <a:pos x="35" y="120"/>
              </a:cxn>
              <a:cxn ang="0">
                <a:pos x="27" y="97"/>
              </a:cxn>
              <a:cxn ang="0">
                <a:pos x="40" y="86"/>
              </a:cxn>
              <a:cxn ang="0">
                <a:pos x="37" y="64"/>
              </a:cxn>
              <a:cxn ang="0">
                <a:pos x="58" y="45"/>
              </a:cxn>
              <a:cxn ang="0">
                <a:pos x="88" y="21"/>
              </a:cxn>
              <a:cxn ang="0">
                <a:pos x="96" y="13"/>
              </a:cxn>
              <a:cxn ang="0">
                <a:pos x="89" y="0"/>
              </a:cxn>
            </a:cxnLst>
            <a:rect l="0" t="0" r="r" b="b"/>
            <a:pathLst>
              <a:path w="234" h="306">
                <a:moveTo>
                  <a:pt x="89" y="0"/>
                </a:moveTo>
                <a:lnTo>
                  <a:pt x="105" y="2"/>
                </a:lnTo>
                <a:lnTo>
                  <a:pt x="116" y="7"/>
                </a:lnTo>
                <a:lnTo>
                  <a:pt x="122" y="12"/>
                </a:lnTo>
                <a:lnTo>
                  <a:pt x="124" y="16"/>
                </a:lnTo>
                <a:lnTo>
                  <a:pt x="122" y="21"/>
                </a:lnTo>
                <a:lnTo>
                  <a:pt x="119" y="30"/>
                </a:lnTo>
                <a:lnTo>
                  <a:pt x="116" y="39"/>
                </a:lnTo>
                <a:lnTo>
                  <a:pt x="115" y="47"/>
                </a:lnTo>
                <a:lnTo>
                  <a:pt x="116" y="56"/>
                </a:lnTo>
                <a:lnTo>
                  <a:pt x="116" y="63"/>
                </a:lnTo>
                <a:lnTo>
                  <a:pt x="115" y="69"/>
                </a:lnTo>
                <a:lnTo>
                  <a:pt x="108" y="77"/>
                </a:lnTo>
                <a:lnTo>
                  <a:pt x="106" y="83"/>
                </a:lnTo>
                <a:lnTo>
                  <a:pt x="106" y="87"/>
                </a:lnTo>
                <a:lnTo>
                  <a:pt x="108" y="88"/>
                </a:lnTo>
                <a:lnTo>
                  <a:pt x="115" y="89"/>
                </a:lnTo>
                <a:lnTo>
                  <a:pt x="156" y="89"/>
                </a:lnTo>
                <a:lnTo>
                  <a:pt x="163" y="91"/>
                </a:lnTo>
                <a:lnTo>
                  <a:pt x="170" y="96"/>
                </a:lnTo>
                <a:lnTo>
                  <a:pt x="174" y="104"/>
                </a:lnTo>
                <a:lnTo>
                  <a:pt x="179" y="118"/>
                </a:lnTo>
                <a:lnTo>
                  <a:pt x="177" y="125"/>
                </a:lnTo>
                <a:lnTo>
                  <a:pt x="171" y="130"/>
                </a:lnTo>
                <a:lnTo>
                  <a:pt x="165" y="134"/>
                </a:lnTo>
                <a:lnTo>
                  <a:pt x="160" y="138"/>
                </a:lnTo>
                <a:lnTo>
                  <a:pt x="159" y="142"/>
                </a:lnTo>
                <a:lnTo>
                  <a:pt x="161" y="149"/>
                </a:lnTo>
                <a:lnTo>
                  <a:pt x="163" y="157"/>
                </a:lnTo>
                <a:lnTo>
                  <a:pt x="162" y="162"/>
                </a:lnTo>
                <a:lnTo>
                  <a:pt x="160" y="166"/>
                </a:lnTo>
                <a:lnTo>
                  <a:pt x="157" y="170"/>
                </a:lnTo>
                <a:lnTo>
                  <a:pt x="153" y="176"/>
                </a:lnTo>
                <a:lnTo>
                  <a:pt x="152" y="183"/>
                </a:lnTo>
                <a:lnTo>
                  <a:pt x="155" y="188"/>
                </a:lnTo>
                <a:lnTo>
                  <a:pt x="159" y="191"/>
                </a:lnTo>
                <a:lnTo>
                  <a:pt x="166" y="194"/>
                </a:lnTo>
                <a:lnTo>
                  <a:pt x="173" y="196"/>
                </a:lnTo>
                <a:lnTo>
                  <a:pt x="180" y="198"/>
                </a:lnTo>
                <a:lnTo>
                  <a:pt x="185" y="200"/>
                </a:lnTo>
                <a:lnTo>
                  <a:pt x="189" y="205"/>
                </a:lnTo>
                <a:lnTo>
                  <a:pt x="193" y="214"/>
                </a:lnTo>
                <a:lnTo>
                  <a:pt x="196" y="223"/>
                </a:lnTo>
                <a:lnTo>
                  <a:pt x="199" y="228"/>
                </a:lnTo>
                <a:lnTo>
                  <a:pt x="201" y="229"/>
                </a:lnTo>
                <a:lnTo>
                  <a:pt x="204" y="229"/>
                </a:lnTo>
                <a:lnTo>
                  <a:pt x="207" y="228"/>
                </a:lnTo>
                <a:lnTo>
                  <a:pt x="211" y="227"/>
                </a:lnTo>
                <a:lnTo>
                  <a:pt x="215" y="225"/>
                </a:lnTo>
                <a:lnTo>
                  <a:pt x="218" y="224"/>
                </a:lnTo>
                <a:lnTo>
                  <a:pt x="220" y="227"/>
                </a:lnTo>
                <a:lnTo>
                  <a:pt x="220" y="231"/>
                </a:lnTo>
                <a:lnTo>
                  <a:pt x="219" y="237"/>
                </a:lnTo>
                <a:lnTo>
                  <a:pt x="219" y="245"/>
                </a:lnTo>
                <a:lnTo>
                  <a:pt x="220" y="247"/>
                </a:lnTo>
                <a:lnTo>
                  <a:pt x="226" y="250"/>
                </a:lnTo>
                <a:lnTo>
                  <a:pt x="229" y="250"/>
                </a:lnTo>
                <a:lnTo>
                  <a:pt x="231" y="252"/>
                </a:lnTo>
                <a:lnTo>
                  <a:pt x="232" y="254"/>
                </a:lnTo>
                <a:lnTo>
                  <a:pt x="233" y="260"/>
                </a:lnTo>
                <a:lnTo>
                  <a:pt x="234" y="272"/>
                </a:lnTo>
                <a:lnTo>
                  <a:pt x="234" y="285"/>
                </a:lnTo>
                <a:lnTo>
                  <a:pt x="232" y="287"/>
                </a:lnTo>
                <a:lnTo>
                  <a:pt x="229" y="288"/>
                </a:lnTo>
                <a:lnTo>
                  <a:pt x="225" y="290"/>
                </a:lnTo>
                <a:lnTo>
                  <a:pt x="221" y="290"/>
                </a:lnTo>
                <a:lnTo>
                  <a:pt x="218" y="288"/>
                </a:lnTo>
                <a:lnTo>
                  <a:pt x="217" y="282"/>
                </a:lnTo>
                <a:lnTo>
                  <a:pt x="216" y="275"/>
                </a:lnTo>
                <a:lnTo>
                  <a:pt x="216" y="269"/>
                </a:lnTo>
                <a:lnTo>
                  <a:pt x="215" y="263"/>
                </a:lnTo>
                <a:lnTo>
                  <a:pt x="214" y="261"/>
                </a:lnTo>
                <a:lnTo>
                  <a:pt x="211" y="271"/>
                </a:lnTo>
                <a:lnTo>
                  <a:pt x="209" y="276"/>
                </a:lnTo>
                <a:lnTo>
                  <a:pt x="207" y="279"/>
                </a:lnTo>
                <a:lnTo>
                  <a:pt x="206" y="280"/>
                </a:lnTo>
                <a:lnTo>
                  <a:pt x="207" y="281"/>
                </a:lnTo>
                <a:lnTo>
                  <a:pt x="207" y="283"/>
                </a:lnTo>
                <a:lnTo>
                  <a:pt x="208" y="284"/>
                </a:lnTo>
                <a:lnTo>
                  <a:pt x="211" y="290"/>
                </a:lnTo>
                <a:lnTo>
                  <a:pt x="211" y="293"/>
                </a:lnTo>
                <a:lnTo>
                  <a:pt x="167" y="293"/>
                </a:lnTo>
                <a:lnTo>
                  <a:pt x="163" y="294"/>
                </a:lnTo>
                <a:lnTo>
                  <a:pt x="159" y="297"/>
                </a:lnTo>
                <a:lnTo>
                  <a:pt x="152" y="302"/>
                </a:lnTo>
                <a:lnTo>
                  <a:pt x="145" y="305"/>
                </a:lnTo>
                <a:lnTo>
                  <a:pt x="139" y="306"/>
                </a:lnTo>
                <a:lnTo>
                  <a:pt x="133" y="303"/>
                </a:lnTo>
                <a:lnTo>
                  <a:pt x="114" y="295"/>
                </a:lnTo>
                <a:lnTo>
                  <a:pt x="106" y="293"/>
                </a:lnTo>
                <a:lnTo>
                  <a:pt x="99" y="293"/>
                </a:lnTo>
                <a:lnTo>
                  <a:pt x="91" y="295"/>
                </a:lnTo>
                <a:lnTo>
                  <a:pt x="89" y="294"/>
                </a:lnTo>
                <a:lnTo>
                  <a:pt x="88" y="290"/>
                </a:lnTo>
                <a:lnTo>
                  <a:pt x="89" y="286"/>
                </a:lnTo>
                <a:lnTo>
                  <a:pt x="89" y="284"/>
                </a:lnTo>
                <a:lnTo>
                  <a:pt x="90" y="281"/>
                </a:lnTo>
                <a:lnTo>
                  <a:pt x="90" y="279"/>
                </a:lnTo>
                <a:lnTo>
                  <a:pt x="87" y="279"/>
                </a:lnTo>
                <a:lnTo>
                  <a:pt x="83" y="281"/>
                </a:lnTo>
                <a:lnTo>
                  <a:pt x="77" y="284"/>
                </a:lnTo>
                <a:lnTo>
                  <a:pt x="72" y="286"/>
                </a:lnTo>
                <a:lnTo>
                  <a:pt x="68" y="286"/>
                </a:lnTo>
                <a:lnTo>
                  <a:pt x="67" y="285"/>
                </a:lnTo>
                <a:lnTo>
                  <a:pt x="67" y="284"/>
                </a:lnTo>
                <a:lnTo>
                  <a:pt x="68" y="282"/>
                </a:lnTo>
                <a:lnTo>
                  <a:pt x="70" y="280"/>
                </a:lnTo>
                <a:lnTo>
                  <a:pt x="71" y="278"/>
                </a:lnTo>
                <a:lnTo>
                  <a:pt x="72" y="277"/>
                </a:lnTo>
                <a:lnTo>
                  <a:pt x="72" y="276"/>
                </a:lnTo>
                <a:lnTo>
                  <a:pt x="70" y="276"/>
                </a:lnTo>
                <a:lnTo>
                  <a:pt x="67" y="277"/>
                </a:lnTo>
                <a:lnTo>
                  <a:pt x="65" y="277"/>
                </a:lnTo>
                <a:lnTo>
                  <a:pt x="63" y="278"/>
                </a:lnTo>
                <a:lnTo>
                  <a:pt x="60" y="278"/>
                </a:lnTo>
                <a:lnTo>
                  <a:pt x="57" y="277"/>
                </a:lnTo>
                <a:lnTo>
                  <a:pt x="53" y="275"/>
                </a:lnTo>
                <a:lnTo>
                  <a:pt x="51" y="274"/>
                </a:lnTo>
                <a:lnTo>
                  <a:pt x="50" y="272"/>
                </a:lnTo>
                <a:lnTo>
                  <a:pt x="51" y="270"/>
                </a:lnTo>
                <a:lnTo>
                  <a:pt x="52" y="269"/>
                </a:lnTo>
                <a:lnTo>
                  <a:pt x="62" y="269"/>
                </a:lnTo>
                <a:lnTo>
                  <a:pt x="64" y="268"/>
                </a:lnTo>
                <a:lnTo>
                  <a:pt x="65" y="268"/>
                </a:lnTo>
                <a:lnTo>
                  <a:pt x="63" y="265"/>
                </a:lnTo>
                <a:lnTo>
                  <a:pt x="61" y="264"/>
                </a:lnTo>
                <a:lnTo>
                  <a:pt x="60" y="262"/>
                </a:lnTo>
                <a:lnTo>
                  <a:pt x="51" y="254"/>
                </a:lnTo>
                <a:lnTo>
                  <a:pt x="50" y="254"/>
                </a:lnTo>
                <a:lnTo>
                  <a:pt x="49" y="253"/>
                </a:lnTo>
                <a:lnTo>
                  <a:pt x="49" y="258"/>
                </a:lnTo>
                <a:lnTo>
                  <a:pt x="50" y="260"/>
                </a:lnTo>
                <a:lnTo>
                  <a:pt x="50" y="263"/>
                </a:lnTo>
                <a:lnTo>
                  <a:pt x="49" y="265"/>
                </a:lnTo>
                <a:lnTo>
                  <a:pt x="46" y="265"/>
                </a:lnTo>
                <a:lnTo>
                  <a:pt x="44" y="264"/>
                </a:lnTo>
                <a:lnTo>
                  <a:pt x="42" y="262"/>
                </a:lnTo>
                <a:lnTo>
                  <a:pt x="41" y="259"/>
                </a:lnTo>
                <a:lnTo>
                  <a:pt x="40" y="257"/>
                </a:lnTo>
                <a:lnTo>
                  <a:pt x="38" y="255"/>
                </a:lnTo>
                <a:lnTo>
                  <a:pt x="38" y="260"/>
                </a:lnTo>
                <a:lnTo>
                  <a:pt x="39" y="265"/>
                </a:lnTo>
                <a:lnTo>
                  <a:pt x="40" y="272"/>
                </a:lnTo>
                <a:lnTo>
                  <a:pt x="41" y="277"/>
                </a:lnTo>
                <a:lnTo>
                  <a:pt x="40" y="279"/>
                </a:lnTo>
                <a:lnTo>
                  <a:pt x="36" y="279"/>
                </a:lnTo>
                <a:lnTo>
                  <a:pt x="30" y="278"/>
                </a:lnTo>
                <a:lnTo>
                  <a:pt x="19" y="273"/>
                </a:lnTo>
                <a:lnTo>
                  <a:pt x="17" y="271"/>
                </a:lnTo>
                <a:lnTo>
                  <a:pt x="16" y="269"/>
                </a:lnTo>
                <a:lnTo>
                  <a:pt x="16" y="264"/>
                </a:lnTo>
                <a:lnTo>
                  <a:pt x="20" y="258"/>
                </a:lnTo>
                <a:lnTo>
                  <a:pt x="24" y="254"/>
                </a:lnTo>
                <a:lnTo>
                  <a:pt x="31" y="250"/>
                </a:lnTo>
                <a:lnTo>
                  <a:pt x="37" y="245"/>
                </a:lnTo>
                <a:lnTo>
                  <a:pt x="42" y="241"/>
                </a:lnTo>
                <a:lnTo>
                  <a:pt x="44" y="238"/>
                </a:lnTo>
                <a:lnTo>
                  <a:pt x="43" y="237"/>
                </a:lnTo>
                <a:lnTo>
                  <a:pt x="36" y="237"/>
                </a:lnTo>
                <a:lnTo>
                  <a:pt x="33" y="234"/>
                </a:lnTo>
                <a:lnTo>
                  <a:pt x="33" y="229"/>
                </a:lnTo>
                <a:lnTo>
                  <a:pt x="34" y="226"/>
                </a:lnTo>
                <a:lnTo>
                  <a:pt x="34" y="221"/>
                </a:lnTo>
                <a:lnTo>
                  <a:pt x="33" y="220"/>
                </a:lnTo>
                <a:lnTo>
                  <a:pt x="32" y="221"/>
                </a:lnTo>
                <a:lnTo>
                  <a:pt x="30" y="225"/>
                </a:lnTo>
                <a:lnTo>
                  <a:pt x="28" y="231"/>
                </a:lnTo>
                <a:lnTo>
                  <a:pt x="27" y="235"/>
                </a:lnTo>
                <a:lnTo>
                  <a:pt x="25" y="238"/>
                </a:lnTo>
                <a:lnTo>
                  <a:pt x="23" y="237"/>
                </a:lnTo>
                <a:lnTo>
                  <a:pt x="19" y="232"/>
                </a:lnTo>
                <a:lnTo>
                  <a:pt x="13" y="227"/>
                </a:lnTo>
                <a:lnTo>
                  <a:pt x="8" y="222"/>
                </a:lnTo>
                <a:lnTo>
                  <a:pt x="2" y="218"/>
                </a:lnTo>
                <a:lnTo>
                  <a:pt x="0" y="218"/>
                </a:lnTo>
                <a:lnTo>
                  <a:pt x="9" y="212"/>
                </a:lnTo>
                <a:lnTo>
                  <a:pt x="19" y="202"/>
                </a:lnTo>
                <a:lnTo>
                  <a:pt x="26" y="193"/>
                </a:lnTo>
                <a:lnTo>
                  <a:pt x="31" y="184"/>
                </a:lnTo>
                <a:lnTo>
                  <a:pt x="32" y="175"/>
                </a:lnTo>
                <a:lnTo>
                  <a:pt x="31" y="162"/>
                </a:lnTo>
                <a:lnTo>
                  <a:pt x="31" y="151"/>
                </a:lnTo>
                <a:lnTo>
                  <a:pt x="32" y="142"/>
                </a:lnTo>
                <a:lnTo>
                  <a:pt x="32" y="140"/>
                </a:lnTo>
                <a:lnTo>
                  <a:pt x="30" y="139"/>
                </a:lnTo>
                <a:lnTo>
                  <a:pt x="28" y="139"/>
                </a:lnTo>
                <a:lnTo>
                  <a:pt x="26" y="138"/>
                </a:lnTo>
                <a:lnTo>
                  <a:pt x="19" y="138"/>
                </a:lnTo>
                <a:lnTo>
                  <a:pt x="18" y="137"/>
                </a:lnTo>
                <a:lnTo>
                  <a:pt x="16" y="136"/>
                </a:lnTo>
                <a:lnTo>
                  <a:pt x="16" y="133"/>
                </a:lnTo>
                <a:lnTo>
                  <a:pt x="17" y="131"/>
                </a:lnTo>
                <a:lnTo>
                  <a:pt x="21" y="126"/>
                </a:lnTo>
                <a:lnTo>
                  <a:pt x="26" y="122"/>
                </a:lnTo>
                <a:lnTo>
                  <a:pt x="32" y="121"/>
                </a:lnTo>
                <a:lnTo>
                  <a:pt x="35" y="120"/>
                </a:lnTo>
                <a:lnTo>
                  <a:pt x="37" y="117"/>
                </a:lnTo>
                <a:lnTo>
                  <a:pt x="36" y="112"/>
                </a:lnTo>
                <a:lnTo>
                  <a:pt x="30" y="102"/>
                </a:lnTo>
                <a:lnTo>
                  <a:pt x="27" y="97"/>
                </a:lnTo>
                <a:lnTo>
                  <a:pt x="28" y="94"/>
                </a:lnTo>
                <a:lnTo>
                  <a:pt x="32" y="91"/>
                </a:lnTo>
                <a:lnTo>
                  <a:pt x="36" y="89"/>
                </a:lnTo>
                <a:lnTo>
                  <a:pt x="40" y="86"/>
                </a:lnTo>
                <a:lnTo>
                  <a:pt x="42" y="82"/>
                </a:lnTo>
                <a:lnTo>
                  <a:pt x="42" y="77"/>
                </a:lnTo>
                <a:lnTo>
                  <a:pt x="39" y="69"/>
                </a:lnTo>
                <a:lnTo>
                  <a:pt x="37" y="64"/>
                </a:lnTo>
                <a:lnTo>
                  <a:pt x="37" y="59"/>
                </a:lnTo>
                <a:lnTo>
                  <a:pt x="42" y="55"/>
                </a:lnTo>
                <a:lnTo>
                  <a:pt x="49" y="50"/>
                </a:lnTo>
                <a:lnTo>
                  <a:pt x="58" y="45"/>
                </a:lnTo>
                <a:lnTo>
                  <a:pt x="68" y="39"/>
                </a:lnTo>
                <a:lnTo>
                  <a:pt x="76" y="33"/>
                </a:lnTo>
                <a:lnTo>
                  <a:pt x="84" y="26"/>
                </a:lnTo>
                <a:lnTo>
                  <a:pt x="88" y="21"/>
                </a:lnTo>
                <a:lnTo>
                  <a:pt x="89" y="19"/>
                </a:lnTo>
                <a:lnTo>
                  <a:pt x="90" y="18"/>
                </a:lnTo>
                <a:lnTo>
                  <a:pt x="92" y="17"/>
                </a:lnTo>
                <a:lnTo>
                  <a:pt x="96" y="13"/>
                </a:lnTo>
                <a:lnTo>
                  <a:pt x="95" y="11"/>
                </a:lnTo>
                <a:lnTo>
                  <a:pt x="95" y="9"/>
                </a:lnTo>
                <a:lnTo>
                  <a:pt x="91" y="2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Aust-Agder">
            <a:extLst>
              <a:ext uri="{FF2B5EF4-FFF2-40B4-BE49-F238E27FC236}">
                <a16:creationId xmlns:a16="http://schemas.microsoft.com/office/drawing/2014/main" id="{5C2A6685-04EF-4552-BE1F-6EE74A01E4B2}"/>
              </a:ext>
            </a:extLst>
          </p:cNvPr>
          <p:cNvSpPr>
            <a:spLocks/>
          </p:cNvSpPr>
          <p:nvPr/>
        </p:nvSpPr>
        <p:spPr bwMode="auto">
          <a:xfrm>
            <a:off x="4474496" y="5307732"/>
            <a:ext cx="485538" cy="620577"/>
          </a:xfrm>
          <a:custGeom>
            <a:avLst/>
            <a:gdLst/>
            <a:ahLst/>
            <a:cxnLst>
              <a:cxn ang="0">
                <a:pos x="81" y="9"/>
              </a:cxn>
              <a:cxn ang="0">
                <a:pos x="94" y="18"/>
              </a:cxn>
              <a:cxn ang="0">
                <a:pos x="111" y="68"/>
              </a:cxn>
              <a:cxn ang="0">
                <a:pos x="107" y="73"/>
              </a:cxn>
              <a:cxn ang="0">
                <a:pos x="100" y="80"/>
              </a:cxn>
              <a:cxn ang="0">
                <a:pos x="119" y="112"/>
              </a:cxn>
              <a:cxn ang="0">
                <a:pos x="121" y="136"/>
              </a:cxn>
              <a:cxn ang="0">
                <a:pos x="125" y="163"/>
              </a:cxn>
              <a:cxn ang="0">
                <a:pos x="140" y="193"/>
              </a:cxn>
              <a:cxn ang="0">
                <a:pos x="172" y="195"/>
              </a:cxn>
              <a:cxn ang="0">
                <a:pos x="203" y="217"/>
              </a:cxn>
              <a:cxn ang="0">
                <a:pos x="223" y="213"/>
              </a:cxn>
              <a:cxn ang="0">
                <a:pos x="236" y="234"/>
              </a:cxn>
              <a:cxn ang="0">
                <a:pos x="248" y="227"/>
              </a:cxn>
              <a:cxn ang="0">
                <a:pos x="249" y="211"/>
              </a:cxn>
              <a:cxn ang="0">
                <a:pos x="260" y="200"/>
              </a:cxn>
              <a:cxn ang="0">
                <a:pos x="280" y="211"/>
              </a:cxn>
              <a:cxn ang="0">
                <a:pos x="283" y="227"/>
              </a:cxn>
              <a:cxn ang="0">
                <a:pos x="279" y="230"/>
              </a:cxn>
              <a:cxn ang="0">
                <a:pos x="290" y="236"/>
              </a:cxn>
              <a:cxn ang="0">
                <a:pos x="308" y="254"/>
              </a:cxn>
              <a:cxn ang="0">
                <a:pos x="311" y="267"/>
              </a:cxn>
              <a:cxn ang="0">
                <a:pos x="301" y="272"/>
              </a:cxn>
              <a:cxn ang="0">
                <a:pos x="288" y="277"/>
              </a:cxn>
              <a:cxn ang="0">
                <a:pos x="289" y="281"/>
              </a:cxn>
              <a:cxn ang="0">
                <a:pos x="291" y="288"/>
              </a:cxn>
              <a:cxn ang="0">
                <a:pos x="265" y="303"/>
              </a:cxn>
              <a:cxn ang="0">
                <a:pos x="258" y="315"/>
              </a:cxn>
              <a:cxn ang="0">
                <a:pos x="251" y="323"/>
              </a:cxn>
              <a:cxn ang="0">
                <a:pos x="252" y="332"/>
              </a:cxn>
              <a:cxn ang="0">
                <a:pos x="243" y="340"/>
              </a:cxn>
              <a:cxn ang="0">
                <a:pos x="217" y="359"/>
              </a:cxn>
              <a:cxn ang="0">
                <a:pos x="189" y="380"/>
              </a:cxn>
              <a:cxn ang="0">
                <a:pos x="167" y="393"/>
              </a:cxn>
              <a:cxn ang="0">
                <a:pos x="156" y="406"/>
              </a:cxn>
              <a:cxn ang="0">
                <a:pos x="150" y="384"/>
              </a:cxn>
              <a:cxn ang="0">
                <a:pos x="143" y="374"/>
              </a:cxn>
              <a:cxn ang="0">
                <a:pos x="137" y="355"/>
              </a:cxn>
              <a:cxn ang="0">
                <a:pos x="128" y="351"/>
              </a:cxn>
              <a:cxn ang="0">
                <a:pos x="116" y="352"/>
              </a:cxn>
              <a:cxn ang="0">
                <a:pos x="102" y="324"/>
              </a:cxn>
              <a:cxn ang="0">
                <a:pos x="76" y="315"/>
              </a:cxn>
              <a:cxn ang="0">
                <a:pos x="74" y="294"/>
              </a:cxn>
              <a:cxn ang="0">
                <a:pos x="78" y="273"/>
              </a:cxn>
              <a:cxn ang="0">
                <a:pos x="88" y="254"/>
              </a:cxn>
              <a:cxn ang="0">
                <a:pos x="87" y="220"/>
              </a:cxn>
              <a:cxn ang="0">
                <a:pos x="25" y="212"/>
              </a:cxn>
              <a:cxn ang="0">
                <a:pos x="32" y="193"/>
              </a:cxn>
              <a:cxn ang="0">
                <a:pos x="33" y="163"/>
              </a:cxn>
              <a:cxn ang="0">
                <a:pos x="39" y="136"/>
              </a:cxn>
              <a:cxn ang="0">
                <a:pos x="4" y="123"/>
              </a:cxn>
              <a:cxn ang="0">
                <a:pos x="0" y="114"/>
              </a:cxn>
              <a:cxn ang="0">
                <a:pos x="8" y="75"/>
              </a:cxn>
              <a:cxn ang="0">
                <a:pos x="20" y="59"/>
              </a:cxn>
              <a:cxn ang="0">
                <a:pos x="30" y="53"/>
              </a:cxn>
              <a:cxn ang="0">
                <a:pos x="31" y="23"/>
              </a:cxn>
              <a:cxn ang="0">
                <a:pos x="54" y="5"/>
              </a:cxn>
            </a:cxnLst>
            <a:rect l="0" t="0" r="r" b="b"/>
            <a:pathLst>
              <a:path w="320" h="409">
                <a:moveTo>
                  <a:pt x="56" y="0"/>
                </a:moveTo>
                <a:lnTo>
                  <a:pt x="67" y="2"/>
                </a:lnTo>
                <a:lnTo>
                  <a:pt x="75" y="5"/>
                </a:lnTo>
                <a:lnTo>
                  <a:pt x="81" y="9"/>
                </a:lnTo>
                <a:lnTo>
                  <a:pt x="85" y="9"/>
                </a:lnTo>
                <a:lnTo>
                  <a:pt x="89" y="10"/>
                </a:lnTo>
                <a:lnTo>
                  <a:pt x="92" y="13"/>
                </a:lnTo>
                <a:lnTo>
                  <a:pt x="94" y="18"/>
                </a:lnTo>
                <a:lnTo>
                  <a:pt x="99" y="27"/>
                </a:lnTo>
                <a:lnTo>
                  <a:pt x="103" y="39"/>
                </a:lnTo>
                <a:lnTo>
                  <a:pt x="110" y="61"/>
                </a:lnTo>
                <a:lnTo>
                  <a:pt x="111" y="68"/>
                </a:lnTo>
                <a:lnTo>
                  <a:pt x="111" y="70"/>
                </a:lnTo>
                <a:lnTo>
                  <a:pt x="110" y="72"/>
                </a:lnTo>
                <a:lnTo>
                  <a:pt x="109" y="72"/>
                </a:lnTo>
                <a:lnTo>
                  <a:pt x="107" y="73"/>
                </a:lnTo>
                <a:lnTo>
                  <a:pt x="103" y="73"/>
                </a:lnTo>
                <a:lnTo>
                  <a:pt x="101" y="74"/>
                </a:lnTo>
                <a:lnTo>
                  <a:pt x="100" y="75"/>
                </a:lnTo>
                <a:lnTo>
                  <a:pt x="100" y="80"/>
                </a:lnTo>
                <a:lnTo>
                  <a:pt x="103" y="86"/>
                </a:lnTo>
                <a:lnTo>
                  <a:pt x="108" y="93"/>
                </a:lnTo>
                <a:lnTo>
                  <a:pt x="114" y="101"/>
                </a:lnTo>
                <a:lnTo>
                  <a:pt x="119" y="112"/>
                </a:lnTo>
                <a:lnTo>
                  <a:pt x="123" y="120"/>
                </a:lnTo>
                <a:lnTo>
                  <a:pt x="123" y="126"/>
                </a:lnTo>
                <a:lnTo>
                  <a:pt x="122" y="132"/>
                </a:lnTo>
                <a:lnTo>
                  <a:pt x="121" y="136"/>
                </a:lnTo>
                <a:lnTo>
                  <a:pt x="118" y="140"/>
                </a:lnTo>
                <a:lnTo>
                  <a:pt x="118" y="145"/>
                </a:lnTo>
                <a:lnTo>
                  <a:pt x="122" y="154"/>
                </a:lnTo>
                <a:lnTo>
                  <a:pt x="125" y="163"/>
                </a:lnTo>
                <a:lnTo>
                  <a:pt x="130" y="173"/>
                </a:lnTo>
                <a:lnTo>
                  <a:pt x="134" y="183"/>
                </a:lnTo>
                <a:lnTo>
                  <a:pt x="137" y="189"/>
                </a:lnTo>
                <a:lnTo>
                  <a:pt x="140" y="193"/>
                </a:lnTo>
                <a:lnTo>
                  <a:pt x="153" y="193"/>
                </a:lnTo>
                <a:lnTo>
                  <a:pt x="160" y="192"/>
                </a:lnTo>
                <a:lnTo>
                  <a:pt x="166" y="192"/>
                </a:lnTo>
                <a:lnTo>
                  <a:pt x="172" y="195"/>
                </a:lnTo>
                <a:lnTo>
                  <a:pt x="178" y="204"/>
                </a:lnTo>
                <a:lnTo>
                  <a:pt x="186" y="211"/>
                </a:lnTo>
                <a:lnTo>
                  <a:pt x="197" y="216"/>
                </a:lnTo>
                <a:lnTo>
                  <a:pt x="203" y="217"/>
                </a:lnTo>
                <a:lnTo>
                  <a:pt x="207" y="216"/>
                </a:lnTo>
                <a:lnTo>
                  <a:pt x="213" y="212"/>
                </a:lnTo>
                <a:lnTo>
                  <a:pt x="217" y="211"/>
                </a:lnTo>
                <a:lnTo>
                  <a:pt x="223" y="213"/>
                </a:lnTo>
                <a:lnTo>
                  <a:pt x="227" y="218"/>
                </a:lnTo>
                <a:lnTo>
                  <a:pt x="231" y="226"/>
                </a:lnTo>
                <a:lnTo>
                  <a:pt x="234" y="232"/>
                </a:lnTo>
                <a:lnTo>
                  <a:pt x="236" y="234"/>
                </a:lnTo>
                <a:lnTo>
                  <a:pt x="238" y="234"/>
                </a:lnTo>
                <a:lnTo>
                  <a:pt x="240" y="233"/>
                </a:lnTo>
                <a:lnTo>
                  <a:pt x="244" y="229"/>
                </a:lnTo>
                <a:lnTo>
                  <a:pt x="248" y="227"/>
                </a:lnTo>
                <a:lnTo>
                  <a:pt x="250" y="225"/>
                </a:lnTo>
                <a:lnTo>
                  <a:pt x="251" y="221"/>
                </a:lnTo>
                <a:lnTo>
                  <a:pt x="251" y="216"/>
                </a:lnTo>
                <a:lnTo>
                  <a:pt x="249" y="211"/>
                </a:lnTo>
                <a:lnTo>
                  <a:pt x="248" y="207"/>
                </a:lnTo>
                <a:lnTo>
                  <a:pt x="249" y="203"/>
                </a:lnTo>
                <a:lnTo>
                  <a:pt x="253" y="200"/>
                </a:lnTo>
                <a:lnTo>
                  <a:pt x="260" y="200"/>
                </a:lnTo>
                <a:lnTo>
                  <a:pt x="266" y="201"/>
                </a:lnTo>
                <a:lnTo>
                  <a:pt x="273" y="203"/>
                </a:lnTo>
                <a:lnTo>
                  <a:pt x="277" y="206"/>
                </a:lnTo>
                <a:lnTo>
                  <a:pt x="280" y="211"/>
                </a:lnTo>
                <a:lnTo>
                  <a:pt x="282" y="216"/>
                </a:lnTo>
                <a:lnTo>
                  <a:pt x="284" y="222"/>
                </a:lnTo>
                <a:lnTo>
                  <a:pt x="284" y="226"/>
                </a:lnTo>
                <a:lnTo>
                  <a:pt x="283" y="227"/>
                </a:lnTo>
                <a:lnTo>
                  <a:pt x="282" y="227"/>
                </a:lnTo>
                <a:lnTo>
                  <a:pt x="281" y="228"/>
                </a:lnTo>
                <a:lnTo>
                  <a:pt x="280" y="228"/>
                </a:lnTo>
                <a:lnTo>
                  <a:pt x="279" y="230"/>
                </a:lnTo>
                <a:lnTo>
                  <a:pt x="279" y="232"/>
                </a:lnTo>
                <a:lnTo>
                  <a:pt x="281" y="235"/>
                </a:lnTo>
                <a:lnTo>
                  <a:pt x="285" y="236"/>
                </a:lnTo>
                <a:lnTo>
                  <a:pt x="290" y="236"/>
                </a:lnTo>
                <a:lnTo>
                  <a:pt x="294" y="238"/>
                </a:lnTo>
                <a:lnTo>
                  <a:pt x="297" y="242"/>
                </a:lnTo>
                <a:lnTo>
                  <a:pt x="300" y="248"/>
                </a:lnTo>
                <a:lnTo>
                  <a:pt x="308" y="254"/>
                </a:lnTo>
                <a:lnTo>
                  <a:pt x="320" y="260"/>
                </a:lnTo>
                <a:lnTo>
                  <a:pt x="317" y="262"/>
                </a:lnTo>
                <a:lnTo>
                  <a:pt x="314" y="264"/>
                </a:lnTo>
                <a:lnTo>
                  <a:pt x="311" y="267"/>
                </a:lnTo>
                <a:lnTo>
                  <a:pt x="307" y="267"/>
                </a:lnTo>
                <a:lnTo>
                  <a:pt x="304" y="268"/>
                </a:lnTo>
                <a:lnTo>
                  <a:pt x="302" y="269"/>
                </a:lnTo>
                <a:lnTo>
                  <a:pt x="301" y="272"/>
                </a:lnTo>
                <a:lnTo>
                  <a:pt x="300" y="275"/>
                </a:lnTo>
                <a:lnTo>
                  <a:pt x="298" y="276"/>
                </a:lnTo>
                <a:lnTo>
                  <a:pt x="293" y="277"/>
                </a:lnTo>
                <a:lnTo>
                  <a:pt x="288" y="277"/>
                </a:lnTo>
                <a:lnTo>
                  <a:pt x="284" y="278"/>
                </a:lnTo>
                <a:lnTo>
                  <a:pt x="282" y="278"/>
                </a:lnTo>
                <a:lnTo>
                  <a:pt x="283" y="279"/>
                </a:lnTo>
                <a:lnTo>
                  <a:pt x="289" y="281"/>
                </a:lnTo>
                <a:lnTo>
                  <a:pt x="293" y="283"/>
                </a:lnTo>
                <a:lnTo>
                  <a:pt x="294" y="284"/>
                </a:lnTo>
                <a:lnTo>
                  <a:pt x="294" y="285"/>
                </a:lnTo>
                <a:lnTo>
                  <a:pt x="291" y="288"/>
                </a:lnTo>
                <a:lnTo>
                  <a:pt x="284" y="292"/>
                </a:lnTo>
                <a:lnTo>
                  <a:pt x="277" y="298"/>
                </a:lnTo>
                <a:lnTo>
                  <a:pt x="269" y="302"/>
                </a:lnTo>
                <a:lnTo>
                  <a:pt x="265" y="303"/>
                </a:lnTo>
                <a:lnTo>
                  <a:pt x="263" y="304"/>
                </a:lnTo>
                <a:lnTo>
                  <a:pt x="262" y="306"/>
                </a:lnTo>
                <a:lnTo>
                  <a:pt x="260" y="309"/>
                </a:lnTo>
                <a:lnTo>
                  <a:pt x="258" y="315"/>
                </a:lnTo>
                <a:lnTo>
                  <a:pt x="257" y="317"/>
                </a:lnTo>
                <a:lnTo>
                  <a:pt x="256" y="318"/>
                </a:lnTo>
                <a:lnTo>
                  <a:pt x="254" y="320"/>
                </a:lnTo>
                <a:lnTo>
                  <a:pt x="251" y="323"/>
                </a:lnTo>
                <a:lnTo>
                  <a:pt x="250" y="325"/>
                </a:lnTo>
                <a:lnTo>
                  <a:pt x="250" y="327"/>
                </a:lnTo>
                <a:lnTo>
                  <a:pt x="251" y="329"/>
                </a:lnTo>
                <a:lnTo>
                  <a:pt x="252" y="332"/>
                </a:lnTo>
                <a:lnTo>
                  <a:pt x="252" y="334"/>
                </a:lnTo>
                <a:lnTo>
                  <a:pt x="251" y="336"/>
                </a:lnTo>
                <a:lnTo>
                  <a:pt x="247" y="340"/>
                </a:lnTo>
                <a:lnTo>
                  <a:pt x="243" y="340"/>
                </a:lnTo>
                <a:lnTo>
                  <a:pt x="236" y="342"/>
                </a:lnTo>
                <a:lnTo>
                  <a:pt x="228" y="347"/>
                </a:lnTo>
                <a:lnTo>
                  <a:pt x="222" y="353"/>
                </a:lnTo>
                <a:lnTo>
                  <a:pt x="217" y="359"/>
                </a:lnTo>
                <a:lnTo>
                  <a:pt x="211" y="368"/>
                </a:lnTo>
                <a:lnTo>
                  <a:pt x="205" y="375"/>
                </a:lnTo>
                <a:lnTo>
                  <a:pt x="199" y="378"/>
                </a:lnTo>
                <a:lnTo>
                  <a:pt x="189" y="380"/>
                </a:lnTo>
                <a:lnTo>
                  <a:pt x="181" y="382"/>
                </a:lnTo>
                <a:lnTo>
                  <a:pt x="176" y="386"/>
                </a:lnTo>
                <a:lnTo>
                  <a:pt x="173" y="389"/>
                </a:lnTo>
                <a:lnTo>
                  <a:pt x="167" y="393"/>
                </a:lnTo>
                <a:lnTo>
                  <a:pt x="162" y="398"/>
                </a:lnTo>
                <a:lnTo>
                  <a:pt x="159" y="402"/>
                </a:lnTo>
                <a:lnTo>
                  <a:pt x="158" y="404"/>
                </a:lnTo>
                <a:lnTo>
                  <a:pt x="156" y="406"/>
                </a:lnTo>
                <a:lnTo>
                  <a:pt x="154" y="407"/>
                </a:lnTo>
                <a:lnTo>
                  <a:pt x="151" y="409"/>
                </a:lnTo>
                <a:lnTo>
                  <a:pt x="151" y="396"/>
                </a:lnTo>
                <a:lnTo>
                  <a:pt x="150" y="384"/>
                </a:lnTo>
                <a:lnTo>
                  <a:pt x="149" y="378"/>
                </a:lnTo>
                <a:lnTo>
                  <a:pt x="148" y="376"/>
                </a:lnTo>
                <a:lnTo>
                  <a:pt x="146" y="374"/>
                </a:lnTo>
                <a:lnTo>
                  <a:pt x="143" y="374"/>
                </a:lnTo>
                <a:lnTo>
                  <a:pt x="137" y="371"/>
                </a:lnTo>
                <a:lnTo>
                  <a:pt x="136" y="369"/>
                </a:lnTo>
                <a:lnTo>
                  <a:pt x="136" y="361"/>
                </a:lnTo>
                <a:lnTo>
                  <a:pt x="137" y="355"/>
                </a:lnTo>
                <a:lnTo>
                  <a:pt x="137" y="351"/>
                </a:lnTo>
                <a:lnTo>
                  <a:pt x="135" y="348"/>
                </a:lnTo>
                <a:lnTo>
                  <a:pt x="132" y="349"/>
                </a:lnTo>
                <a:lnTo>
                  <a:pt x="128" y="351"/>
                </a:lnTo>
                <a:lnTo>
                  <a:pt x="124" y="352"/>
                </a:lnTo>
                <a:lnTo>
                  <a:pt x="121" y="353"/>
                </a:lnTo>
                <a:lnTo>
                  <a:pt x="118" y="353"/>
                </a:lnTo>
                <a:lnTo>
                  <a:pt x="116" y="352"/>
                </a:lnTo>
                <a:lnTo>
                  <a:pt x="113" y="347"/>
                </a:lnTo>
                <a:lnTo>
                  <a:pt x="110" y="338"/>
                </a:lnTo>
                <a:lnTo>
                  <a:pt x="106" y="329"/>
                </a:lnTo>
                <a:lnTo>
                  <a:pt x="102" y="324"/>
                </a:lnTo>
                <a:lnTo>
                  <a:pt x="97" y="322"/>
                </a:lnTo>
                <a:lnTo>
                  <a:pt x="90" y="320"/>
                </a:lnTo>
                <a:lnTo>
                  <a:pt x="83" y="318"/>
                </a:lnTo>
                <a:lnTo>
                  <a:pt x="76" y="315"/>
                </a:lnTo>
                <a:lnTo>
                  <a:pt x="72" y="312"/>
                </a:lnTo>
                <a:lnTo>
                  <a:pt x="69" y="307"/>
                </a:lnTo>
                <a:lnTo>
                  <a:pt x="70" y="300"/>
                </a:lnTo>
                <a:lnTo>
                  <a:pt x="74" y="294"/>
                </a:lnTo>
                <a:lnTo>
                  <a:pt x="77" y="290"/>
                </a:lnTo>
                <a:lnTo>
                  <a:pt x="79" y="286"/>
                </a:lnTo>
                <a:lnTo>
                  <a:pt x="80" y="281"/>
                </a:lnTo>
                <a:lnTo>
                  <a:pt x="78" y="273"/>
                </a:lnTo>
                <a:lnTo>
                  <a:pt x="76" y="266"/>
                </a:lnTo>
                <a:lnTo>
                  <a:pt x="77" y="262"/>
                </a:lnTo>
                <a:lnTo>
                  <a:pt x="82" y="258"/>
                </a:lnTo>
                <a:lnTo>
                  <a:pt x="88" y="254"/>
                </a:lnTo>
                <a:lnTo>
                  <a:pt x="94" y="249"/>
                </a:lnTo>
                <a:lnTo>
                  <a:pt x="96" y="242"/>
                </a:lnTo>
                <a:lnTo>
                  <a:pt x="91" y="228"/>
                </a:lnTo>
                <a:lnTo>
                  <a:pt x="87" y="220"/>
                </a:lnTo>
                <a:lnTo>
                  <a:pt x="80" y="215"/>
                </a:lnTo>
                <a:lnTo>
                  <a:pt x="73" y="213"/>
                </a:lnTo>
                <a:lnTo>
                  <a:pt x="32" y="213"/>
                </a:lnTo>
                <a:lnTo>
                  <a:pt x="25" y="212"/>
                </a:lnTo>
                <a:lnTo>
                  <a:pt x="23" y="211"/>
                </a:lnTo>
                <a:lnTo>
                  <a:pt x="23" y="207"/>
                </a:lnTo>
                <a:lnTo>
                  <a:pt x="25" y="201"/>
                </a:lnTo>
                <a:lnTo>
                  <a:pt x="32" y="193"/>
                </a:lnTo>
                <a:lnTo>
                  <a:pt x="33" y="187"/>
                </a:lnTo>
                <a:lnTo>
                  <a:pt x="33" y="180"/>
                </a:lnTo>
                <a:lnTo>
                  <a:pt x="32" y="171"/>
                </a:lnTo>
                <a:lnTo>
                  <a:pt x="33" y="163"/>
                </a:lnTo>
                <a:lnTo>
                  <a:pt x="36" y="154"/>
                </a:lnTo>
                <a:lnTo>
                  <a:pt x="39" y="145"/>
                </a:lnTo>
                <a:lnTo>
                  <a:pt x="41" y="140"/>
                </a:lnTo>
                <a:lnTo>
                  <a:pt x="39" y="136"/>
                </a:lnTo>
                <a:lnTo>
                  <a:pt x="33" y="131"/>
                </a:lnTo>
                <a:lnTo>
                  <a:pt x="22" y="126"/>
                </a:lnTo>
                <a:lnTo>
                  <a:pt x="6" y="124"/>
                </a:lnTo>
                <a:lnTo>
                  <a:pt x="4" y="123"/>
                </a:lnTo>
                <a:lnTo>
                  <a:pt x="3" y="122"/>
                </a:lnTo>
                <a:lnTo>
                  <a:pt x="1" y="121"/>
                </a:lnTo>
                <a:lnTo>
                  <a:pt x="0" y="120"/>
                </a:lnTo>
                <a:lnTo>
                  <a:pt x="0" y="114"/>
                </a:lnTo>
                <a:lnTo>
                  <a:pt x="1" y="110"/>
                </a:lnTo>
                <a:lnTo>
                  <a:pt x="3" y="99"/>
                </a:lnTo>
                <a:lnTo>
                  <a:pt x="5" y="87"/>
                </a:lnTo>
                <a:lnTo>
                  <a:pt x="8" y="75"/>
                </a:lnTo>
                <a:lnTo>
                  <a:pt x="11" y="66"/>
                </a:lnTo>
                <a:lnTo>
                  <a:pt x="15" y="61"/>
                </a:lnTo>
                <a:lnTo>
                  <a:pt x="17" y="60"/>
                </a:lnTo>
                <a:lnTo>
                  <a:pt x="20" y="59"/>
                </a:lnTo>
                <a:lnTo>
                  <a:pt x="25" y="59"/>
                </a:lnTo>
                <a:lnTo>
                  <a:pt x="26" y="58"/>
                </a:lnTo>
                <a:lnTo>
                  <a:pt x="28" y="58"/>
                </a:lnTo>
                <a:lnTo>
                  <a:pt x="30" y="53"/>
                </a:lnTo>
                <a:lnTo>
                  <a:pt x="30" y="50"/>
                </a:lnTo>
                <a:lnTo>
                  <a:pt x="29" y="43"/>
                </a:lnTo>
                <a:lnTo>
                  <a:pt x="29" y="28"/>
                </a:lnTo>
                <a:lnTo>
                  <a:pt x="31" y="23"/>
                </a:lnTo>
                <a:lnTo>
                  <a:pt x="35" y="19"/>
                </a:lnTo>
                <a:lnTo>
                  <a:pt x="41" y="15"/>
                </a:lnTo>
                <a:lnTo>
                  <a:pt x="49" y="10"/>
                </a:lnTo>
                <a:lnTo>
                  <a:pt x="54" y="5"/>
                </a:lnTo>
                <a:lnTo>
                  <a:pt x="5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8" name="Østfold">
            <a:extLst>
              <a:ext uri="{FF2B5EF4-FFF2-40B4-BE49-F238E27FC236}">
                <a16:creationId xmlns:a16="http://schemas.microsoft.com/office/drawing/2014/main" id="{29EC0BC7-9AED-47D4-A8D3-66D866367635}"/>
              </a:ext>
            </a:extLst>
          </p:cNvPr>
          <p:cNvGrpSpPr/>
          <p:nvPr/>
        </p:nvGrpSpPr>
        <p:grpSpPr>
          <a:xfrm>
            <a:off x="5227079" y="5345665"/>
            <a:ext cx="259460" cy="345946"/>
            <a:chOff x="7112152" y="5345665"/>
            <a:chExt cx="259460" cy="345946"/>
          </a:xfrm>
        </p:grpSpPr>
        <p:sp>
          <p:nvSpPr>
            <p:cNvPr id="189" name="Freeform 7">
              <a:extLst>
                <a:ext uri="{FF2B5EF4-FFF2-40B4-BE49-F238E27FC236}">
                  <a16:creationId xmlns:a16="http://schemas.microsoft.com/office/drawing/2014/main" id="{86380AF1-6023-42A9-9CA9-2F0FC08B9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568" y="5596020"/>
              <a:ext cx="10622" cy="121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7" y="2"/>
                </a:cxn>
                <a:cxn ang="0">
                  <a:pos x="7" y="5"/>
                </a:cxn>
                <a:cxn ang="0">
                  <a:pos x="6" y="7"/>
                </a:cxn>
                <a:cxn ang="0">
                  <a:pos x="4" y="8"/>
                </a:cxn>
                <a:cxn ang="0">
                  <a:pos x="2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7" h="8">
                  <a:moveTo>
                    <a:pt x="2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7" y="2"/>
                  </a:lnTo>
                  <a:lnTo>
                    <a:pt x="7" y="5"/>
                  </a:lnTo>
                  <a:lnTo>
                    <a:pt x="6" y="7"/>
                  </a:lnTo>
                  <a:lnTo>
                    <a:pt x="4" y="8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26">
              <a:extLst>
                <a:ext uri="{FF2B5EF4-FFF2-40B4-BE49-F238E27FC236}">
                  <a16:creationId xmlns:a16="http://schemas.microsoft.com/office/drawing/2014/main" id="{6BF9048B-E538-48E3-97C4-7037FC036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152" y="5345665"/>
              <a:ext cx="259460" cy="345946"/>
            </a:xfrm>
            <a:custGeom>
              <a:avLst/>
              <a:gdLst/>
              <a:ahLst/>
              <a:cxnLst>
                <a:cxn ang="0">
                  <a:pos x="171" y="10"/>
                </a:cxn>
                <a:cxn ang="0">
                  <a:pos x="164" y="25"/>
                </a:cxn>
                <a:cxn ang="0">
                  <a:pos x="142" y="42"/>
                </a:cxn>
                <a:cxn ang="0">
                  <a:pos x="139" y="60"/>
                </a:cxn>
                <a:cxn ang="0">
                  <a:pos x="148" y="110"/>
                </a:cxn>
                <a:cxn ang="0">
                  <a:pos x="150" y="134"/>
                </a:cxn>
                <a:cxn ang="0">
                  <a:pos x="145" y="152"/>
                </a:cxn>
                <a:cxn ang="0">
                  <a:pos x="140" y="180"/>
                </a:cxn>
                <a:cxn ang="0">
                  <a:pos x="126" y="219"/>
                </a:cxn>
                <a:cxn ang="0">
                  <a:pos x="104" y="228"/>
                </a:cxn>
                <a:cxn ang="0">
                  <a:pos x="96" y="219"/>
                </a:cxn>
                <a:cxn ang="0">
                  <a:pos x="100" y="202"/>
                </a:cxn>
                <a:cxn ang="0">
                  <a:pos x="90" y="176"/>
                </a:cxn>
                <a:cxn ang="0">
                  <a:pos x="75" y="171"/>
                </a:cxn>
                <a:cxn ang="0">
                  <a:pos x="56" y="189"/>
                </a:cxn>
                <a:cxn ang="0">
                  <a:pos x="56" y="179"/>
                </a:cxn>
                <a:cxn ang="0">
                  <a:pos x="68" y="173"/>
                </a:cxn>
                <a:cxn ang="0">
                  <a:pos x="67" y="153"/>
                </a:cxn>
                <a:cxn ang="0">
                  <a:pos x="62" y="158"/>
                </a:cxn>
                <a:cxn ang="0">
                  <a:pos x="51" y="159"/>
                </a:cxn>
                <a:cxn ang="0">
                  <a:pos x="46" y="155"/>
                </a:cxn>
                <a:cxn ang="0">
                  <a:pos x="42" y="157"/>
                </a:cxn>
                <a:cxn ang="0">
                  <a:pos x="30" y="151"/>
                </a:cxn>
                <a:cxn ang="0">
                  <a:pos x="24" y="146"/>
                </a:cxn>
                <a:cxn ang="0">
                  <a:pos x="17" y="130"/>
                </a:cxn>
                <a:cxn ang="0">
                  <a:pos x="15" y="114"/>
                </a:cxn>
                <a:cxn ang="0">
                  <a:pos x="8" y="107"/>
                </a:cxn>
                <a:cxn ang="0">
                  <a:pos x="1" y="101"/>
                </a:cxn>
                <a:cxn ang="0">
                  <a:pos x="4" y="93"/>
                </a:cxn>
                <a:cxn ang="0">
                  <a:pos x="5" y="86"/>
                </a:cxn>
                <a:cxn ang="0">
                  <a:pos x="0" y="79"/>
                </a:cxn>
                <a:cxn ang="0">
                  <a:pos x="11" y="72"/>
                </a:cxn>
                <a:cxn ang="0">
                  <a:pos x="10" y="65"/>
                </a:cxn>
                <a:cxn ang="0">
                  <a:pos x="24" y="56"/>
                </a:cxn>
                <a:cxn ang="0">
                  <a:pos x="41" y="31"/>
                </a:cxn>
                <a:cxn ang="0">
                  <a:pos x="58" y="18"/>
                </a:cxn>
                <a:cxn ang="0">
                  <a:pos x="76" y="22"/>
                </a:cxn>
                <a:cxn ang="0">
                  <a:pos x="83" y="13"/>
                </a:cxn>
                <a:cxn ang="0">
                  <a:pos x="84" y="3"/>
                </a:cxn>
                <a:cxn ang="0">
                  <a:pos x="89" y="3"/>
                </a:cxn>
                <a:cxn ang="0">
                  <a:pos x="103" y="20"/>
                </a:cxn>
                <a:cxn ang="0">
                  <a:pos x="116" y="40"/>
                </a:cxn>
                <a:cxn ang="0">
                  <a:pos x="132" y="32"/>
                </a:cxn>
                <a:cxn ang="0">
                  <a:pos x="146" y="9"/>
                </a:cxn>
                <a:cxn ang="0">
                  <a:pos x="169" y="0"/>
                </a:cxn>
              </a:cxnLst>
              <a:rect l="0" t="0" r="r" b="b"/>
              <a:pathLst>
                <a:path w="171" h="228">
                  <a:moveTo>
                    <a:pt x="169" y="0"/>
                  </a:moveTo>
                  <a:lnTo>
                    <a:pt x="170" y="4"/>
                  </a:lnTo>
                  <a:lnTo>
                    <a:pt x="171" y="10"/>
                  </a:lnTo>
                  <a:lnTo>
                    <a:pt x="171" y="14"/>
                  </a:lnTo>
                  <a:lnTo>
                    <a:pt x="169" y="19"/>
                  </a:lnTo>
                  <a:lnTo>
                    <a:pt x="164" y="25"/>
                  </a:lnTo>
                  <a:lnTo>
                    <a:pt x="157" y="32"/>
                  </a:lnTo>
                  <a:lnTo>
                    <a:pt x="149" y="37"/>
                  </a:lnTo>
                  <a:lnTo>
                    <a:pt x="142" y="42"/>
                  </a:lnTo>
                  <a:lnTo>
                    <a:pt x="139" y="45"/>
                  </a:lnTo>
                  <a:lnTo>
                    <a:pt x="138" y="50"/>
                  </a:lnTo>
                  <a:lnTo>
                    <a:pt x="139" y="60"/>
                  </a:lnTo>
                  <a:lnTo>
                    <a:pt x="141" y="72"/>
                  </a:lnTo>
                  <a:lnTo>
                    <a:pt x="145" y="99"/>
                  </a:lnTo>
                  <a:lnTo>
                    <a:pt x="148" y="110"/>
                  </a:lnTo>
                  <a:lnTo>
                    <a:pt x="150" y="117"/>
                  </a:lnTo>
                  <a:lnTo>
                    <a:pt x="151" y="125"/>
                  </a:lnTo>
                  <a:lnTo>
                    <a:pt x="150" y="134"/>
                  </a:lnTo>
                  <a:lnTo>
                    <a:pt x="149" y="141"/>
                  </a:lnTo>
                  <a:lnTo>
                    <a:pt x="146" y="146"/>
                  </a:lnTo>
                  <a:lnTo>
                    <a:pt x="145" y="152"/>
                  </a:lnTo>
                  <a:lnTo>
                    <a:pt x="143" y="160"/>
                  </a:lnTo>
                  <a:lnTo>
                    <a:pt x="142" y="170"/>
                  </a:lnTo>
                  <a:lnTo>
                    <a:pt x="140" y="180"/>
                  </a:lnTo>
                  <a:lnTo>
                    <a:pt x="137" y="191"/>
                  </a:lnTo>
                  <a:lnTo>
                    <a:pt x="129" y="212"/>
                  </a:lnTo>
                  <a:lnTo>
                    <a:pt x="126" y="219"/>
                  </a:lnTo>
                  <a:lnTo>
                    <a:pt x="120" y="225"/>
                  </a:lnTo>
                  <a:lnTo>
                    <a:pt x="113" y="227"/>
                  </a:lnTo>
                  <a:lnTo>
                    <a:pt x="104" y="228"/>
                  </a:lnTo>
                  <a:lnTo>
                    <a:pt x="99" y="227"/>
                  </a:lnTo>
                  <a:lnTo>
                    <a:pt x="96" y="224"/>
                  </a:lnTo>
                  <a:lnTo>
                    <a:pt x="96" y="219"/>
                  </a:lnTo>
                  <a:lnTo>
                    <a:pt x="98" y="215"/>
                  </a:lnTo>
                  <a:lnTo>
                    <a:pt x="100" y="210"/>
                  </a:lnTo>
                  <a:lnTo>
                    <a:pt x="100" y="202"/>
                  </a:lnTo>
                  <a:lnTo>
                    <a:pt x="95" y="187"/>
                  </a:lnTo>
                  <a:lnTo>
                    <a:pt x="93" y="182"/>
                  </a:lnTo>
                  <a:lnTo>
                    <a:pt x="90" y="176"/>
                  </a:lnTo>
                  <a:lnTo>
                    <a:pt x="85" y="170"/>
                  </a:lnTo>
                  <a:lnTo>
                    <a:pt x="80" y="168"/>
                  </a:lnTo>
                  <a:lnTo>
                    <a:pt x="75" y="171"/>
                  </a:lnTo>
                  <a:lnTo>
                    <a:pt x="68" y="178"/>
                  </a:lnTo>
                  <a:lnTo>
                    <a:pt x="58" y="192"/>
                  </a:lnTo>
                  <a:lnTo>
                    <a:pt x="56" y="189"/>
                  </a:lnTo>
                  <a:lnTo>
                    <a:pt x="54" y="183"/>
                  </a:lnTo>
                  <a:lnTo>
                    <a:pt x="55" y="180"/>
                  </a:lnTo>
                  <a:lnTo>
                    <a:pt x="56" y="179"/>
                  </a:lnTo>
                  <a:lnTo>
                    <a:pt x="62" y="176"/>
                  </a:lnTo>
                  <a:lnTo>
                    <a:pt x="64" y="176"/>
                  </a:lnTo>
                  <a:lnTo>
                    <a:pt x="68" y="173"/>
                  </a:lnTo>
                  <a:lnTo>
                    <a:pt x="69" y="171"/>
                  </a:lnTo>
                  <a:lnTo>
                    <a:pt x="69" y="153"/>
                  </a:lnTo>
                  <a:lnTo>
                    <a:pt x="67" y="153"/>
                  </a:lnTo>
                  <a:lnTo>
                    <a:pt x="65" y="154"/>
                  </a:lnTo>
                  <a:lnTo>
                    <a:pt x="63" y="156"/>
                  </a:lnTo>
                  <a:lnTo>
                    <a:pt x="62" y="158"/>
                  </a:lnTo>
                  <a:lnTo>
                    <a:pt x="57" y="163"/>
                  </a:lnTo>
                  <a:lnTo>
                    <a:pt x="53" y="161"/>
                  </a:lnTo>
                  <a:lnTo>
                    <a:pt x="51" y="159"/>
                  </a:lnTo>
                  <a:lnTo>
                    <a:pt x="50" y="157"/>
                  </a:lnTo>
                  <a:lnTo>
                    <a:pt x="50" y="155"/>
                  </a:lnTo>
                  <a:lnTo>
                    <a:pt x="46" y="155"/>
                  </a:lnTo>
                  <a:lnTo>
                    <a:pt x="44" y="156"/>
                  </a:lnTo>
                  <a:lnTo>
                    <a:pt x="43" y="157"/>
                  </a:lnTo>
                  <a:lnTo>
                    <a:pt x="42" y="157"/>
                  </a:lnTo>
                  <a:lnTo>
                    <a:pt x="40" y="159"/>
                  </a:lnTo>
                  <a:lnTo>
                    <a:pt x="36" y="157"/>
                  </a:lnTo>
                  <a:lnTo>
                    <a:pt x="30" y="151"/>
                  </a:lnTo>
                  <a:lnTo>
                    <a:pt x="29" y="148"/>
                  </a:lnTo>
                  <a:lnTo>
                    <a:pt x="27" y="147"/>
                  </a:lnTo>
                  <a:lnTo>
                    <a:pt x="24" y="146"/>
                  </a:lnTo>
                  <a:lnTo>
                    <a:pt x="20" y="143"/>
                  </a:lnTo>
                  <a:lnTo>
                    <a:pt x="18" y="137"/>
                  </a:lnTo>
                  <a:lnTo>
                    <a:pt x="17" y="130"/>
                  </a:lnTo>
                  <a:lnTo>
                    <a:pt x="17" y="119"/>
                  </a:lnTo>
                  <a:lnTo>
                    <a:pt x="16" y="116"/>
                  </a:lnTo>
                  <a:lnTo>
                    <a:pt x="15" y="114"/>
                  </a:lnTo>
                  <a:lnTo>
                    <a:pt x="15" y="112"/>
                  </a:lnTo>
                  <a:lnTo>
                    <a:pt x="14" y="110"/>
                  </a:lnTo>
                  <a:lnTo>
                    <a:pt x="8" y="107"/>
                  </a:lnTo>
                  <a:lnTo>
                    <a:pt x="5" y="105"/>
                  </a:lnTo>
                  <a:lnTo>
                    <a:pt x="3" y="104"/>
                  </a:lnTo>
                  <a:lnTo>
                    <a:pt x="1" y="101"/>
                  </a:lnTo>
                  <a:lnTo>
                    <a:pt x="1" y="97"/>
                  </a:lnTo>
                  <a:lnTo>
                    <a:pt x="2" y="95"/>
                  </a:lnTo>
                  <a:lnTo>
                    <a:pt x="4" y="93"/>
                  </a:lnTo>
                  <a:lnTo>
                    <a:pt x="6" y="89"/>
                  </a:lnTo>
                  <a:lnTo>
                    <a:pt x="6" y="87"/>
                  </a:lnTo>
                  <a:lnTo>
                    <a:pt x="5" y="86"/>
                  </a:lnTo>
                  <a:lnTo>
                    <a:pt x="1" y="84"/>
                  </a:lnTo>
                  <a:lnTo>
                    <a:pt x="0" y="82"/>
                  </a:lnTo>
                  <a:lnTo>
                    <a:pt x="0" y="79"/>
                  </a:lnTo>
                  <a:lnTo>
                    <a:pt x="2" y="76"/>
                  </a:lnTo>
                  <a:lnTo>
                    <a:pt x="5" y="74"/>
                  </a:lnTo>
                  <a:lnTo>
                    <a:pt x="11" y="72"/>
                  </a:lnTo>
                  <a:lnTo>
                    <a:pt x="12" y="72"/>
                  </a:lnTo>
                  <a:lnTo>
                    <a:pt x="12" y="69"/>
                  </a:lnTo>
                  <a:lnTo>
                    <a:pt x="10" y="65"/>
                  </a:lnTo>
                  <a:lnTo>
                    <a:pt x="14" y="63"/>
                  </a:lnTo>
                  <a:lnTo>
                    <a:pt x="20" y="59"/>
                  </a:lnTo>
                  <a:lnTo>
                    <a:pt x="24" y="56"/>
                  </a:lnTo>
                  <a:lnTo>
                    <a:pt x="29" y="48"/>
                  </a:lnTo>
                  <a:lnTo>
                    <a:pt x="34" y="40"/>
                  </a:lnTo>
                  <a:lnTo>
                    <a:pt x="41" y="31"/>
                  </a:lnTo>
                  <a:lnTo>
                    <a:pt x="48" y="22"/>
                  </a:lnTo>
                  <a:lnTo>
                    <a:pt x="53" y="18"/>
                  </a:lnTo>
                  <a:lnTo>
                    <a:pt x="58" y="18"/>
                  </a:lnTo>
                  <a:lnTo>
                    <a:pt x="63" y="20"/>
                  </a:lnTo>
                  <a:lnTo>
                    <a:pt x="69" y="22"/>
                  </a:lnTo>
                  <a:lnTo>
                    <a:pt x="76" y="22"/>
                  </a:lnTo>
                  <a:lnTo>
                    <a:pt x="80" y="19"/>
                  </a:lnTo>
                  <a:lnTo>
                    <a:pt x="82" y="16"/>
                  </a:lnTo>
                  <a:lnTo>
                    <a:pt x="83" y="13"/>
                  </a:lnTo>
                  <a:lnTo>
                    <a:pt x="83" y="8"/>
                  </a:lnTo>
                  <a:lnTo>
                    <a:pt x="84" y="6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7" y="2"/>
                  </a:lnTo>
                  <a:lnTo>
                    <a:pt x="89" y="3"/>
                  </a:lnTo>
                  <a:lnTo>
                    <a:pt x="93" y="7"/>
                  </a:lnTo>
                  <a:lnTo>
                    <a:pt x="99" y="13"/>
                  </a:lnTo>
                  <a:lnTo>
                    <a:pt x="103" y="20"/>
                  </a:lnTo>
                  <a:lnTo>
                    <a:pt x="108" y="28"/>
                  </a:lnTo>
                  <a:lnTo>
                    <a:pt x="112" y="36"/>
                  </a:lnTo>
                  <a:lnTo>
                    <a:pt x="116" y="40"/>
                  </a:lnTo>
                  <a:lnTo>
                    <a:pt x="119" y="41"/>
                  </a:lnTo>
                  <a:lnTo>
                    <a:pt x="125" y="38"/>
                  </a:lnTo>
                  <a:lnTo>
                    <a:pt x="132" y="32"/>
                  </a:lnTo>
                  <a:lnTo>
                    <a:pt x="138" y="24"/>
                  </a:lnTo>
                  <a:lnTo>
                    <a:pt x="143" y="15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0" y="1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1" name="Sør-Trøndelag">
            <a:extLst>
              <a:ext uri="{FF2B5EF4-FFF2-40B4-BE49-F238E27FC236}">
                <a16:creationId xmlns:a16="http://schemas.microsoft.com/office/drawing/2014/main" id="{0E5BB19D-A5D7-4C15-BABD-C4A7524FF154}"/>
              </a:ext>
            </a:extLst>
          </p:cNvPr>
          <p:cNvGrpSpPr/>
          <p:nvPr/>
        </p:nvGrpSpPr>
        <p:grpSpPr>
          <a:xfrm>
            <a:off x="4931205" y="3535520"/>
            <a:ext cx="667615" cy="823897"/>
            <a:chOff x="6816278" y="3535520"/>
            <a:chExt cx="667615" cy="823897"/>
          </a:xfrm>
        </p:grpSpPr>
        <p:sp>
          <p:nvSpPr>
            <p:cNvPr id="192" name="Freeform 51">
              <a:extLst>
                <a:ext uri="{FF2B5EF4-FFF2-40B4-BE49-F238E27FC236}">
                  <a16:creationId xmlns:a16="http://schemas.microsoft.com/office/drawing/2014/main" id="{6E311BB3-4F07-47D0-B157-F72CB9920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6278" y="3802565"/>
              <a:ext cx="151731" cy="74347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61" y="0"/>
                </a:cxn>
                <a:cxn ang="0">
                  <a:pos x="62" y="1"/>
                </a:cxn>
                <a:cxn ang="0">
                  <a:pos x="64" y="2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3" y="2"/>
                </a:cxn>
                <a:cxn ang="0">
                  <a:pos x="77" y="1"/>
                </a:cxn>
                <a:cxn ang="0">
                  <a:pos x="79" y="0"/>
                </a:cxn>
                <a:cxn ang="0">
                  <a:pos x="81" y="0"/>
                </a:cxn>
                <a:cxn ang="0">
                  <a:pos x="82" y="1"/>
                </a:cxn>
                <a:cxn ang="0">
                  <a:pos x="82" y="5"/>
                </a:cxn>
                <a:cxn ang="0">
                  <a:pos x="83" y="7"/>
                </a:cxn>
                <a:cxn ang="0">
                  <a:pos x="83" y="9"/>
                </a:cxn>
                <a:cxn ang="0">
                  <a:pos x="84" y="11"/>
                </a:cxn>
                <a:cxn ang="0">
                  <a:pos x="85" y="13"/>
                </a:cxn>
                <a:cxn ang="0">
                  <a:pos x="87" y="13"/>
                </a:cxn>
                <a:cxn ang="0">
                  <a:pos x="90" y="14"/>
                </a:cxn>
                <a:cxn ang="0">
                  <a:pos x="92" y="14"/>
                </a:cxn>
                <a:cxn ang="0">
                  <a:pos x="96" y="15"/>
                </a:cxn>
                <a:cxn ang="0">
                  <a:pos x="98" y="17"/>
                </a:cxn>
                <a:cxn ang="0">
                  <a:pos x="100" y="18"/>
                </a:cxn>
                <a:cxn ang="0">
                  <a:pos x="100" y="22"/>
                </a:cxn>
                <a:cxn ang="0">
                  <a:pos x="97" y="26"/>
                </a:cxn>
                <a:cxn ang="0">
                  <a:pos x="90" y="31"/>
                </a:cxn>
                <a:cxn ang="0">
                  <a:pos x="84" y="35"/>
                </a:cxn>
                <a:cxn ang="0">
                  <a:pos x="77" y="39"/>
                </a:cxn>
                <a:cxn ang="0">
                  <a:pos x="72" y="40"/>
                </a:cxn>
                <a:cxn ang="0">
                  <a:pos x="47" y="40"/>
                </a:cxn>
                <a:cxn ang="0">
                  <a:pos x="40" y="42"/>
                </a:cxn>
                <a:cxn ang="0">
                  <a:pos x="34" y="45"/>
                </a:cxn>
                <a:cxn ang="0">
                  <a:pos x="27" y="48"/>
                </a:cxn>
                <a:cxn ang="0">
                  <a:pos x="21" y="49"/>
                </a:cxn>
                <a:cxn ang="0">
                  <a:pos x="16" y="48"/>
                </a:cxn>
                <a:cxn ang="0">
                  <a:pos x="11" y="46"/>
                </a:cxn>
                <a:cxn ang="0">
                  <a:pos x="5" y="44"/>
                </a:cxn>
                <a:cxn ang="0">
                  <a:pos x="1" y="40"/>
                </a:cxn>
                <a:cxn ang="0">
                  <a:pos x="0" y="35"/>
                </a:cxn>
                <a:cxn ang="0">
                  <a:pos x="3" y="28"/>
                </a:cxn>
                <a:cxn ang="0">
                  <a:pos x="9" y="22"/>
                </a:cxn>
                <a:cxn ang="0">
                  <a:pos x="16" y="19"/>
                </a:cxn>
                <a:cxn ang="0">
                  <a:pos x="23" y="18"/>
                </a:cxn>
                <a:cxn ang="0">
                  <a:pos x="38" y="18"/>
                </a:cxn>
                <a:cxn ang="0">
                  <a:pos x="45" y="17"/>
                </a:cxn>
                <a:cxn ang="0">
                  <a:pos x="46" y="15"/>
                </a:cxn>
                <a:cxn ang="0">
                  <a:pos x="45" y="14"/>
                </a:cxn>
                <a:cxn ang="0">
                  <a:pos x="38" y="10"/>
                </a:cxn>
                <a:cxn ang="0">
                  <a:pos x="37" y="10"/>
                </a:cxn>
                <a:cxn ang="0">
                  <a:pos x="36" y="9"/>
                </a:cxn>
                <a:cxn ang="0">
                  <a:pos x="37" y="8"/>
                </a:cxn>
                <a:cxn ang="0">
                  <a:pos x="44" y="5"/>
                </a:cxn>
                <a:cxn ang="0">
                  <a:pos x="52" y="3"/>
                </a:cxn>
                <a:cxn ang="0">
                  <a:pos x="58" y="0"/>
                </a:cxn>
              </a:cxnLst>
              <a:rect l="0" t="0" r="r" b="b"/>
              <a:pathLst>
                <a:path w="100" h="49">
                  <a:moveTo>
                    <a:pt x="58" y="0"/>
                  </a:moveTo>
                  <a:lnTo>
                    <a:pt x="61" y="0"/>
                  </a:lnTo>
                  <a:lnTo>
                    <a:pt x="62" y="1"/>
                  </a:lnTo>
                  <a:lnTo>
                    <a:pt x="64" y="2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3" y="2"/>
                  </a:lnTo>
                  <a:lnTo>
                    <a:pt x="77" y="1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2" y="1"/>
                  </a:lnTo>
                  <a:lnTo>
                    <a:pt x="82" y="5"/>
                  </a:lnTo>
                  <a:lnTo>
                    <a:pt x="83" y="7"/>
                  </a:lnTo>
                  <a:lnTo>
                    <a:pt x="83" y="9"/>
                  </a:lnTo>
                  <a:lnTo>
                    <a:pt x="84" y="11"/>
                  </a:lnTo>
                  <a:lnTo>
                    <a:pt x="85" y="13"/>
                  </a:lnTo>
                  <a:lnTo>
                    <a:pt x="87" y="13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6" y="15"/>
                  </a:lnTo>
                  <a:lnTo>
                    <a:pt x="98" y="17"/>
                  </a:lnTo>
                  <a:lnTo>
                    <a:pt x="100" y="18"/>
                  </a:lnTo>
                  <a:lnTo>
                    <a:pt x="100" y="22"/>
                  </a:lnTo>
                  <a:lnTo>
                    <a:pt x="97" y="26"/>
                  </a:lnTo>
                  <a:lnTo>
                    <a:pt x="90" y="31"/>
                  </a:lnTo>
                  <a:lnTo>
                    <a:pt x="84" y="35"/>
                  </a:lnTo>
                  <a:lnTo>
                    <a:pt x="77" y="39"/>
                  </a:lnTo>
                  <a:lnTo>
                    <a:pt x="72" y="40"/>
                  </a:lnTo>
                  <a:lnTo>
                    <a:pt x="47" y="40"/>
                  </a:lnTo>
                  <a:lnTo>
                    <a:pt x="40" y="42"/>
                  </a:lnTo>
                  <a:lnTo>
                    <a:pt x="34" y="45"/>
                  </a:lnTo>
                  <a:lnTo>
                    <a:pt x="27" y="48"/>
                  </a:lnTo>
                  <a:lnTo>
                    <a:pt x="21" y="49"/>
                  </a:lnTo>
                  <a:lnTo>
                    <a:pt x="16" y="48"/>
                  </a:lnTo>
                  <a:lnTo>
                    <a:pt x="11" y="46"/>
                  </a:lnTo>
                  <a:lnTo>
                    <a:pt x="5" y="44"/>
                  </a:lnTo>
                  <a:lnTo>
                    <a:pt x="1" y="40"/>
                  </a:lnTo>
                  <a:lnTo>
                    <a:pt x="0" y="35"/>
                  </a:lnTo>
                  <a:lnTo>
                    <a:pt x="3" y="28"/>
                  </a:lnTo>
                  <a:lnTo>
                    <a:pt x="9" y="22"/>
                  </a:lnTo>
                  <a:lnTo>
                    <a:pt x="16" y="19"/>
                  </a:lnTo>
                  <a:lnTo>
                    <a:pt x="23" y="18"/>
                  </a:lnTo>
                  <a:lnTo>
                    <a:pt x="38" y="18"/>
                  </a:lnTo>
                  <a:lnTo>
                    <a:pt x="45" y="17"/>
                  </a:lnTo>
                  <a:lnTo>
                    <a:pt x="46" y="15"/>
                  </a:lnTo>
                  <a:lnTo>
                    <a:pt x="45" y="14"/>
                  </a:lnTo>
                  <a:lnTo>
                    <a:pt x="38" y="10"/>
                  </a:lnTo>
                  <a:lnTo>
                    <a:pt x="37" y="10"/>
                  </a:lnTo>
                  <a:lnTo>
                    <a:pt x="36" y="9"/>
                  </a:lnTo>
                  <a:lnTo>
                    <a:pt x="37" y="8"/>
                  </a:lnTo>
                  <a:lnTo>
                    <a:pt x="44" y="5"/>
                  </a:lnTo>
                  <a:lnTo>
                    <a:pt x="52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2">
              <a:extLst>
                <a:ext uri="{FF2B5EF4-FFF2-40B4-BE49-F238E27FC236}">
                  <a16:creationId xmlns:a16="http://schemas.microsoft.com/office/drawing/2014/main" id="{F70A2475-4422-45B2-86F6-5EFCA4E63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382" y="3738838"/>
              <a:ext cx="92556" cy="47036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7" y="0"/>
                </a:cxn>
                <a:cxn ang="0">
                  <a:pos x="60" y="3"/>
                </a:cxn>
                <a:cxn ang="0">
                  <a:pos x="61" y="10"/>
                </a:cxn>
                <a:cxn ang="0">
                  <a:pos x="61" y="16"/>
                </a:cxn>
                <a:cxn ang="0">
                  <a:pos x="60" y="22"/>
                </a:cxn>
                <a:cxn ang="0">
                  <a:pos x="58" y="25"/>
                </a:cxn>
                <a:cxn ang="0">
                  <a:pos x="52" y="26"/>
                </a:cxn>
                <a:cxn ang="0">
                  <a:pos x="44" y="28"/>
                </a:cxn>
                <a:cxn ang="0">
                  <a:pos x="35" y="29"/>
                </a:cxn>
                <a:cxn ang="0">
                  <a:pos x="29" y="31"/>
                </a:cxn>
                <a:cxn ang="0">
                  <a:pos x="25" y="29"/>
                </a:cxn>
                <a:cxn ang="0">
                  <a:pos x="20" y="28"/>
                </a:cxn>
                <a:cxn ang="0">
                  <a:pos x="1" y="28"/>
                </a:cxn>
                <a:cxn ang="0">
                  <a:pos x="0" y="26"/>
                </a:cxn>
                <a:cxn ang="0">
                  <a:pos x="4" y="23"/>
                </a:cxn>
                <a:cxn ang="0">
                  <a:pos x="9" y="22"/>
                </a:cxn>
                <a:cxn ang="0">
                  <a:pos x="17" y="21"/>
                </a:cxn>
                <a:cxn ang="0">
                  <a:pos x="29" y="17"/>
                </a:cxn>
                <a:cxn ang="0">
                  <a:pos x="36" y="14"/>
                </a:cxn>
                <a:cxn ang="0">
                  <a:pos x="44" y="12"/>
                </a:cxn>
                <a:cxn ang="0">
                  <a:pos x="48" y="9"/>
                </a:cxn>
                <a:cxn ang="0">
                  <a:pos x="49" y="7"/>
                </a:cxn>
                <a:cxn ang="0">
                  <a:pos x="51" y="4"/>
                </a:cxn>
                <a:cxn ang="0">
                  <a:pos x="52" y="2"/>
                </a:cxn>
                <a:cxn ang="0">
                  <a:pos x="53" y="1"/>
                </a:cxn>
                <a:cxn ang="0">
                  <a:pos x="55" y="0"/>
                </a:cxn>
              </a:cxnLst>
              <a:rect l="0" t="0" r="r" b="b"/>
              <a:pathLst>
                <a:path w="61" h="31">
                  <a:moveTo>
                    <a:pt x="55" y="0"/>
                  </a:moveTo>
                  <a:lnTo>
                    <a:pt x="57" y="0"/>
                  </a:lnTo>
                  <a:lnTo>
                    <a:pt x="60" y="3"/>
                  </a:lnTo>
                  <a:lnTo>
                    <a:pt x="61" y="10"/>
                  </a:lnTo>
                  <a:lnTo>
                    <a:pt x="61" y="16"/>
                  </a:lnTo>
                  <a:lnTo>
                    <a:pt x="60" y="22"/>
                  </a:lnTo>
                  <a:lnTo>
                    <a:pt x="58" y="25"/>
                  </a:lnTo>
                  <a:lnTo>
                    <a:pt x="52" y="26"/>
                  </a:lnTo>
                  <a:lnTo>
                    <a:pt x="44" y="28"/>
                  </a:lnTo>
                  <a:lnTo>
                    <a:pt x="35" y="29"/>
                  </a:lnTo>
                  <a:lnTo>
                    <a:pt x="29" y="31"/>
                  </a:lnTo>
                  <a:lnTo>
                    <a:pt x="25" y="29"/>
                  </a:lnTo>
                  <a:lnTo>
                    <a:pt x="20" y="28"/>
                  </a:lnTo>
                  <a:lnTo>
                    <a:pt x="1" y="28"/>
                  </a:lnTo>
                  <a:lnTo>
                    <a:pt x="0" y="26"/>
                  </a:lnTo>
                  <a:lnTo>
                    <a:pt x="4" y="23"/>
                  </a:lnTo>
                  <a:lnTo>
                    <a:pt x="9" y="22"/>
                  </a:lnTo>
                  <a:lnTo>
                    <a:pt x="17" y="21"/>
                  </a:lnTo>
                  <a:lnTo>
                    <a:pt x="29" y="17"/>
                  </a:lnTo>
                  <a:lnTo>
                    <a:pt x="36" y="14"/>
                  </a:lnTo>
                  <a:lnTo>
                    <a:pt x="44" y="12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51" y="4"/>
                  </a:lnTo>
                  <a:lnTo>
                    <a:pt x="52" y="2"/>
                  </a:lnTo>
                  <a:lnTo>
                    <a:pt x="53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53">
              <a:extLst>
                <a:ext uri="{FF2B5EF4-FFF2-40B4-BE49-F238E27FC236}">
                  <a16:creationId xmlns:a16="http://schemas.microsoft.com/office/drawing/2014/main" id="{6AC9ADDB-C666-4D1A-ABF9-3575E7D4C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836" y="3802565"/>
              <a:ext cx="15173" cy="910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7" y="0"/>
                </a:cxn>
                <a:cxn ang="0">
                  <a:pos x="9" y="1"/>
                </a:cxn>
                <a:cxn ang="0">
                  <a:pos x="10" y="2"/>
                </a:cxn>
                <a:cxn ang="0">
                  <a:pos x="10" y="5"/>
                </a:cxn>
                <a:cxn ang="0">
                  <a:pos x="9" y="5"/>
                </a:cxn>
                <a:cxn ang="0">
                  <a:pos x="7" y="6"/>
                </a:cxn>
                <a:cxn ang="0">
                  <a:pos x="6" y="6"/>
                </a:cxn>
                <a:cxn ang="0">
                  <a:pos x="4" y="5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0" h="6">
                  <a:moveTo>
                    <a:pt x="2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9" y="5"/>
                  </a:lnTo>
                  <a:lnTo>
                    <a:pt x="7" y="6"/>
                  </a:lnTo>
                  <a:lnTo>
                    <a:pt x="6" y="6"/>
                  </a:lnTo>
                  <a:lnTo>
                    <a:pt x="4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25">
              <a:extLst>
                <a:ext uri="{FF2B5EF4-FFF2-40B4-BE49-F238E27FC236}">
                  <a16:creationId xmlns:a16="http://schemas.microsoft.com/office/drawing/2014/main" id="{52545537-F4D5-4C7A-8B67-99CA85382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356" y="3535520"/>
              <a:ext cx="251873" cy="339876"/>
            </a:xfrm>
            <a:custGeom>
              <a:avLst/>
              <a:gdLst/>
              <a:ahLst/>
              <a:cxnLst>
                <a:cxn ang="0">
                  <a:pos x="145" y="9"/>
                </a:cxn>
                <a:cxn ang="0">
                  <a:pos x="163" y="26"/>
                </a:cxn>
                <a:cxn ang="0">
                  <a:pos x="162" y="45"/>
                </a:cxn>
                <a:cxn ang="0">
                  <a:pos x="148" y="60"/>
                </a:cxn>
                <a:cxn ang="0">
                  <a:pos x="158" y="71"/>
                </a:cxn>
                <a:cxn ang="0">
                  <a:pos x="152" y="84"/>
                </a:cxn>
                <a:cxn ang="0">
                  <a:pos x="142" y="108"/>
                </a:cxn>
                <a:cxn ang="0">
                  <a:pos x="117" y="129"/>
                </a:cxn>
                <a:cxn ang="0">
                  <a:pos x="103" y="155"/>
                </a:cxn>
                <a:cxn ang="0">
                  <a:pos x="87" y="183"/>
                </a:cxn>
                <a:cxn ang="0">
                  <a:pos x="66" y="213"/>
                </a:cxn>
                <a:cxn ang="0">
                  <a:pos x="57" y="223"/>
                </a:cxn>
                <a:cxn ang="0">
                  <a:pos x="39" y="217"/>
                </a:cxn>
                <a:cxn ang="0">
                  <a:pos x="33" y="197"/>
                </a:cxn>
                <a:cxn ang="0">
                  <a:pos x="28" y="179"/>
                </a:cxn>
                <a:cxn ang="0">
                  <a:pos x="42" y="171"/>
                </a:cxn>
                <a:cxn ang="0">
                  <a:pos x="59" y="162"/>
                </a:cxn>
                <a:cxn ang="0">
                  <a:pos x="56" y="156"/>
                </a:cxn>
                <a:cxn ang="0">
                  <a:pos x="39" y="162"/>
                </a:cxn>
                <a:cxn ang="0">
                  <a:pos x="20" y="172"/>
                </a:cxn>
                <a:cxn ang="0">
                  <a:pos x="4" y="177"/>
                </a:cxn>
                <a:cxn ang="0">
                  <a:pos x="0" y="166"/>
                </a:cxn>
                <a:cxn ang="0">
                  <a:pos x="4" y="162"/>
                </a:cxn>
                <a:cxn ang="0">
                  <a:pos x="23" y="159"/>
                </a:cxn>
                <a:cxn ang="0">
                  <a:pos x="14" y="154"/>
                </a:cxn>
                <a:cxn ang="0">
                  <a:pos x="12" y="142"/>
                </a:cxn>
                <a:cxn ang="0">
                  <a:pos x="26" y="130"/>
                </a:cxn>
                <a:cxn ang="0">
                  <a:pos x="35" y="132"/>
                </a:cxn>
                <a:cxn ang="0">
                  <a:pos x="37" y="126"/>
                </a:cxn>
                <a:cxn ang="0">
                  <a:pos x="45" y="123"/>
                </a:cxn>
                <a:cxn ang="0">
                  <a:pos x="52" y="121"/>
                </a:cxn>
                <a:cxn ang="0">
                  <a:pos x="53" y="111"/>
                </a:cxn>
                <a:cxn ang="0">
                  <a:pos x="66" y="112"/>
                </a:cxn>
                <a:cxn ang="0">
                  <a:pos x="73" y="105"/>
                </a:cxn>
                <a:cxn ang="0">
                  <a:pos x="70" y="102"/>
                </a:cxn>
                <a:cxn ang="0">
                  <a:pos x="60" y="103"/>
                </a:cxn>
                <a:cxn ang="0">
                  <a:pos x="52" y="105"/>
                </a:cxn>
                <a:cxn ang="0">
                  <a:pos x="58" y="91"/>
                </a:cxn>
                <a:cxn ang="0">
                  <a:pos x="59" y="77"/>
                </a:cxn>
                <a:cxn ang="0">
                  <a:pos x="58" y="69"/>
                </a:cxn>
                <a:cxn ang="0">
                  <a:pos x="70" y="72"/>
                </a:cxn>
                <a:cxn ang="0">
                  <a:pos x="81" y="74"/>
                </a:cxn>
                <a:cxn ang="0">
                  <a:pos x="75" y="67"/>
                </a:cxn>
                <a:cxn ang="0">
                  <a:pos x="71" y="63"/>
                </a:cxn>
                <a:cxn ang="0">
                  <a:pos x="78" y="59"/>
                </a:cxn>
                <a:cxn ang="0">
                  <a:pos x="82" y="53"/>
                </a:cxn>
                <a:cxn ang="0">
                  <a:pos x="82" y="46"/>
                </a:cxn>
                <a:cxn ang="0">
                  <a:pos x="95" y="47"/>
                </a:cxn>
                <a:cxn ang="0">
                  <a:pos x="99" y="45"/>
                </a:cxn>
                <a:cxn ang="0">
                  <a:pos x="94" y="35"/>
                </a:cxn>
                <a:cxn ang="0">
                  <a:pos x="111" y="24"/>
                </a:cxn>
                <a:cxn ang="0">
                  <a:pos x="114" y="10"/>
                </a:cxn>
                <a:cxn ang="0">
                  <a:pos x="122" y="10"/>
                </a:cxn>
                <a:cxn ang="0">
                  <a:pos x="128" y="9"/>
                </a:cxn>
                <a:cxn ang="0">
                  <a:pos x="135" y="8"/>
                </a:cxn>
                <a:cxn ang="0">
                  <a:pos x="133" y="0"/>
                </a:cxn>
              </a:cxnLst>
              <a:rect l="0" t="0" r="r" b="b"/>
              <a:pathLst>
                <a:path w="166" h="224">
                  <a:moveTo>
                    <a:pt x="133" y="0"/>
                  </a:moveTo>
                  <a:lnTo>
                    <a:pt x="141" y="6"/>
                  </a:lnTo>
                  <a:lnTo>
                    <a:pt x="145" y="9"/>
                  </a:lnTo>
                  <a:lnTo>
                    <a:pt x="153" y="22"/>
                  </a:lnTo>
                  <a:lnTo>
                    <a:pt x="157" y="24"/>
                  </a:lnTo>
                  <a:lnTo>
                    <a:pt x="163" y="26"/>
                  </a:lnTo>
                  <a:lnTo>
                    <a:pt x="166" y="30"/>
                  </a:lnTo>
                  <a:lnTo>
                    <a:pt x="166" y="37"/>
                  </a:lnTo>
                  <a:lnTo>
                    <a:pt x="162" y="45"/>
                  </a:lnTo>
                  <a:lnTo>
                    <a:pt x="155" y="51"/>
                  </a:lnTo>
                  <a:lnTo>
                    <a:pt x="149" y="56"/>
                  </a:lnTo>
                  <a:lnTo>
                    <a:pt x="148" y="60"/>
                  </a:lnTo>
                  <a:lnTo>
                    <a:pt x="150" y="63"/>
                  </a:lnTo>
                  <a:lnTo>
                    <a:pt x="154" y="66"/>
                  </a:lnTo>
                  <a:lnTo>
                    <a:pt x="158" y="71"/>
                  </a:lnTo>
                  <a:lnTo>
                    <a:pt x="159" y="74"/>
                  </a:lnTo>
                  <a:lnTo>
                    <a:pt x="156" y="78"/>
                  </a:lnTo>
                  <a:lnTo>
                    <a:pt x="152" y="84"/>
                  </a:lnTo>
                  <a:lnTo>
                    <a:pt x="148" y="91"/>
                  </a:lnTo>
                  <a:lnTo>
                    <a:pt x="146" y="101"/>
                  </a:lnTo>
                  <a:lnTo>
                    <a:pt x="142" y="108"/>
                  </a:lnTo>
                  <a:lnTo>
                    <a:pt x="135" y="115"/>
                  </a:lnTo>
                  <a:lnTo>
                    <a:pt x="127" y="123"/>
                  </a:lnTo>
                  <a:lnTo>
                    <a:pt x="117" y="129"/>
                  </a:lnTo>
                  <a:lnTo>
                    <a:pt x="111" y="136"/>
                  </a:lnTo>
                  <a:lnTo>
                    <a:pt x="107" y="145"/>
                  </a:lnTo>
                  <a:lnTo>
                    <a:pt x="103" y="155"/>
                  </a:lnTo>
                  <a:lnTo>
                    <a:pt x="100" y="167"/>
                  </a:lnTo>
                  <a:lnTo>
                    <a:pt x="95" y="176"/>
                  </a:lnTo>
                  <a:lnTo>
                    <a:pt x="87" y="183"/>
                  </a:lnTo>
                  <a:lnTo>
                    <a:pt x="77" y="192"/>
                  </a:lnTo>
                  <a:lnTo>
                    <a:pt x="71" y="202"/>
                  </a:lnTo>
                  <a:lnTo>
                    <a:pt x="66" y="213"/>
                  </a:lnTo>
                  <a:lnTo>
                    <a:pt x="63" y="216"/>
                  </a:lnTo>
                  <a:lnTo>
                    <a:pt x="60" y="220"/>
                  </a:lnTo>
                  <a:lnTo>
                    <a:pt x="57" y="223"/>
                  </a:lnTo>
                  <a:lnTo>
                    <a:pt x="52" y="224"/>
                  </a:lnTo>
                  <a:lnTo>
                    <a:pt x="46" y="222"/>
                  </a:lnTo>
                  <a:lnTo>
                    <a:pt x="39" y="217"/>
                  </a:lnTo>
                  <a:lnTo>
                    <a:pt x="36" y="211"/>
                  </a:lnTo>
                  <a:lnTo>
                    <a:pt x="34" y="201"/>
                  </a:lnTo>
                  <a:lnTo>
                    <a:pt x="33" y="197"/>
                  </a:lnTo>
                  <a:lnTo>
                    <a:pt x="31" y="192"/>
                  </a:lnTo>
                  <a:lnTo>
                    <a:pt x="29" y="185"/>
                  </a:lnTo>
                  <a:lnTo>
                    <a:pt x="28" y="179"/>
                  </a:lnTo>
                  <a:lnTo>
                    <a:pt x="30" y="175"/>
                  </a:lnTo>
                  <a:lnTo>
                    <a:pt x="35" y="173"/>
                  </a:lnTo>
                  <a:lnTo>
                    <a:pt x="42" y="171"/>
                  </a:lnTo>
                  <a:lnTo>
                    <a:pt x="51" y="168"/>
                  </a:lnTo>
                  <a:lnTo>
                    <a:pt x="57" y="165"/>
                  </a:lnTo>
                  <a:lnTo>
                    <a:pt x="59" y="162"/>
                  </a:lnTo>
                  <a:lnTo>
                    <a:pt x="59" y="158"/>
                  </a:lnTo>
                  <a:lnTo>
                    <a:pt x="58" y="157"/>
                  </a:lnTo>
                  <a:lnTo>
                    <a:pt x="56" y="156"/>
                  </a:lnTo>
                  <a:lnTo>
                    <a:pt x="52" y="156"/>
                  </a:lnTo>
                  <a:lnTo>
                    <a:pt x="47" y="158"/>
                  </a:lnTo>
                  <a:lnTo>
                    <a:pt x="39" y="162"/>
                  </a:lnTo>
                  <a:lnTo>
                    <a:pt x="31" y="167"/>
                  </a:lnTo>
                  <a:lnTo>
                    <a:pt x="25" y="171"/>
                  </a:lnTo>
                  <a:lnTo>
                    <a:pt x="20" y="172"/>
                  </a:lnTo>
                  <a:lnTo>
                    <a:pt x="15" y="173"/>
                  </a:lnTo>
                  <a:lnTo>
                    <a:pt x="7" y="177"/>
                  </a:lnTo>
                  <a:lnTo>
                    <a:pt x="4" y="177"/>
                  </a:lnTo>
                  <a:lnTo>
                    <a:pt x="3" y="175"/>
                  </a:lnTo>
                  <a:lnTo>
                    <a:pt x="3" y="172"/>
                  </a:lnTo>
                  <a:lnTo>
                    <a:pt x="0" y="166"/>
                  </a:lnTo>
                  <a:lnTo>
                    <a:pt x="0" y="163"/>
                  </a:lnTo>
                  <a:lnTo>
                    <a:pt x="2" y="162"/>
                  </a:lnTo>
                  <a:lnTo>
                    <a:pt x="4" y="162"/>
                  </a:lnTo>
                  <a:lnTo>
                    <a:pt x="9" y="161"/>
                  </a:lnTo>
                  <a:lnTo>
                    <a:pt x="16" y="160"/>
                  </a:lnTo>
                  <a:lnTo>
                    <a:pt x="23" y="159"/>
                  </a:lnTo>
                  <a:lnTo>
                    <a:pt x="26" y="157"/>
                  </a:lnTo>
                  <a:lnTo>
                    <a:pt x="25" y="156"/>
                  </a:lnTo>
                  <a:lnTo>
                    <a:pt x="14" y="154"/>
                  </a:lnTo>
                  <a:lnTo>
                    <a:pt x="5" y="151"/>
                  </a:lnTo>
                  <a:lnTo>
                    <a:pt x="6" y="148"/>
                  </a:lnTo>
                  <a:lnTo>
                    <a:pt x="12" y="142"/>
                  </a:lnTo>
                  <a:lnTo>
                    <a:pt x="18" y="134"/>
                  </a:lnTo>
                  <a:lnTo>
                    <a:pt x="24" y="130"/>
                  </a:lnTo>
                  <a:lnTo>
                    <a:pt x="26" y="130"/>
                  </a:lnTo>
                  <a:lnTo>
                    <a:pt x="32" y="133"/>
                  </a:lnTo>
                  <a:lnTo>
                    <a:pt x="33" y="134"/>
                  </a:lnTo>
                  <a:lnTo>
                    <a:pt x="35" y="132"/>
                  </a:lnTo>
                  <a:lnTo>
                    <a:pt x="36" y="130"/>
                  </a:lnTo>
                  <a:lnTo>
                    <a:pt x="36" y="126"/>
                  </a:lnTo>
                  <a:lnTo>
                    <a:pt x="37" y="126"/>
                  </a:lnTo>
                  <a:lnTo>
                    <a:pt x="39" y="125"/>
                  </a:lnTo>
                  <a:lnTo>
                    <a:pt x="42" y="124"/>
                  </a:lnTo>
                  <a:lnTo>
                    <a:pt x="45" y="123"/>
                  </a:lnTo>
                  <a:lnTo>
                    <a:pt x="49" y="123"/>
                  </a:lnTo>
                  <a:lnTo>
                    <a:pt x="51" y="122"/>
                  </a:lnTo>
                  <a:lnTo>
                    <a:pt x="52" y="121"/>
                  </a:lnTo>
                  <a:lnTo>
                    <a:pt x="52" y="115"/>
                  </a:lnTo>
                  <a:lnTo>
                    <a:pt x="53" y="113"/>
                  </a:lnTo>
                  <a:lnTo>
                    <a:pt x="53" y="111"/>
                  </a:lnTo>
                  <a:lnTo>
                    <a:pt x="55" y="110"/>
                  </a:lnTo>
                  <a:lnTo>
                    <a:pt x="61" y="110"/>
                  </a:lnTo>
                  <a:lnTo>
                    <a:pt x="66" y="112"/>
                  </a:lnTo>
                  <a:lnTo>
                    <a:pt x="76" y="112"/>
                  </a:lnTo>
                  <a:lnTo>
                    <a:pt x="76" y="111"/>
                  </a:lnTo>
                  <a:lnTo>
                    <a:pt x="73" y="105"/>
                  </a:lnTo>
                  <a:lnTo>
                    <a:pt x="72" y="104"/>
                  </a:lnTo>
                  <a:lnTo>
                    <a:pt x="72" y="103"/>
                  </a:lnTo>
                  <a:lnTo>
                    <a:pt x="70" y="102"/>
                  </a:lnTo>
                  <a:lnTo>
                    <a:pt x="65" y="102"/>
                  </a:lnTo>
                  <a:lnTo>
                    <a:pt x="62" y="103"/>
                  </a:lnTo>
                  <a:lnTo>
                    <a:pt x="60" y="103"/>
                  </a:lnTo>
                  <a:lnTo>
                    <a:pt x="57" y="104"/>
                  </a:lnTo>
                  <a:lnTo>
                    <a:pt x="55" y="105"/>
                  </a:lnTo>
                  <a:lnTo>
                    <a:pt x="52" y="105"/>
                  </a:lnTo>
                  <a:lnTo>
                    <a:pt x="52" y="103"/>
                  </a:lnTo>
                  <a:lnTo>
                    <a:pt x="55" y="98"/>
                  </a:lnTo>
                  <a:lnTo>
                    <a:pt x="58" y="91"/>
                  </a:lnTo>
                  <a:lnTo>
                    <a:pt x="60" y="85"/>
                  </a:lnTo>
                  <a:lnTo>
                    <a:pt x="60" y="80"/>
                  </a:lnTo>
                  <a:lnTo>
                    <a:pt x="59" y="77"/>
                  </a:lnTo>
                  <a:lnTo>
                    <a:pt x="57" y="73"/>
                  </a:lnTo>
                  <a:lnTo>
                    <a:pt x="57" y="70"/>
                  </a:lnTo>
                  <a:lnTo>
                    <a:pt x="58" y="69"/>
                  </a:lnTo>
                  <a:lnTo>
                    <a:pt x="60" y="69"/>
                  </a:lnTo>
                  <a:lnTo>
                    <a:pt x="64" y="70"/>
                  </a:lnTo>
                  <a:lnTo>
                    <a:pt x="70" y="72"/>
                  </a:lnTo>
                  <a:lnTo>
                    <a:pt x="75" y="73"/>
                  </a:lnTo>
                  <a:lnTo>
                    <a:pt x="79" y="74"/>
                  </a:lnTo>
                  <a:lnTo>
                    <a:pt x="81" y="74"/>
                  </a:lnTo>
                  <a:lnTo>
                    <a:pt x="80" y="72"/>
                  </a:lnTo>
                  <a:lnTo>
                    <a:pt x="77" y="70"/>
                  </a:lnTo>
                  <a:lnTo>
                    <a:pt x="75" y="67"/>
                  </a:lnTo>
                  <a:lnTo>
                    <a:pt x="73" y="66"/>
                  </a:lnTo>
                  <a:lnTo>
                    <a:pt x="71" y="64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5" y="60"/>
                  </a:lnTo>
                  <a:lnTo>
                    <a:pt x="78" y="59"/>
                  </a:lnTo>
                  <a:lnTo>
                    <a:pt x="80" y="57"/>
                  </a:lnTo>
                  <a:lnTo>
                    <a:pt x="82" y="56"/>
                  </a:lnTo>
                  <a:lnTo>
                    <a:pt x="82" y="53"/>
                  </a:lnTo>
                  <a:lnTo>
                    <a:pt x="81" y="51"/>
                  </a:lnTo>
                  <a:lnTo>
                    <a:pt x="81" y="47"/>
                  </a:lnTo>
                  <a:lnTo>
                    <a:pt x="82" y="46"/>
                  </a:lnTo>
                  <a:lnTo>
                    <a:pt x="86" y="46"/>
                  </a:lnTo>
                  <a:lnTo>
                    <a:pt x="89" y="47"/>
                  </a:lnTo>
                  <a:lnTo>
                    <a:pt x="95" y="47"/>
                  </a:lnTo>
                  <a:lnTo>
                    <a:pt x="97" y="48"/>
                  </a:lnTo>
                  <a:lnTo>
                    <a:pt x="99" y="46"/>
                  </a:lnTo>
                  <a:lnTo>
                    <a:pt x="99" y="45"/>
                  </a:lnTo>
                  <a:lnTo>
                    <a:pt x="98" y="42"/>
                  </a:lnTo>
                  <a:lnTo>
                    <a:pt x="94" y="38"/>
                  </a:lnTo>
                  <a:lnTo>
                    <a:pt x="94" y="35"/>
                  </a:lnTo>
                  <a:lnTo>
                    <a:pt x="95" y="34"/>
                  </a:lnTo>
                  <a:lnTo>
                    <a:pt x="99" y="32"/>
                  </a:lnTo>
                  <a:lnTo>
                    <a:pt x="111" y="24"/>
                  </a:lnTo>
                  <a:lnTo>
                    <a:pt x="113" y="21"/>
                  </a:lnTo>
                  <a:lnTo>
                    <a:pt x="113" y="11"/>
                  </a:lnTo>
                  <a:lnTo>
                    <a:pt x="114" y="10"/>
                  </a:lnTo>
                  <a:lnTo>
                    <a:pt x="116" y="9"/>
                  </a:lnTo>
                  <a:lnTo>
                    <a:pt x="120" y="9"/>
                  </a:lnTo>
                  <a:lnTo>
                    <a:pt x="122" y="10"/>
                  </a:lnTo>
                  <a:lnTo>
                    <a:pt x="124" y="12"/>
                  </a:lnTo>
                  <a:lnTo>
                    <a:pt x="125" y="12"/>
                  </a:lnTo>
                  <a:lnTo>
                    <a:pt x="128" y="9"/>
                  </a:lnTo>
                  <a:lnTo>
                    <a:pt x="132" y="9"/>
                  </a:lnTo>
                  <a:lnTo>
                    <a:pt x="134" y="8"/>
                  </a:lnTo>
                  <a:lnTo>
                    <a:pt x="135" y="8"/>
                  </a:lnTo>
                  <a:lnTo>
                    <a:pt x="135" y="5"/>
                  </a:lnTo>
                  <a:lnTo>
                    <a:pt x="134" y="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37">
              <a:extLst>
                <a:ext uri="{FF2B5EF4-FFF2-40B4-BE49-F238E27FC236}">
                  <a16:creationId xmlns:a16="http://schemas.microsoft.com/office/drawing/2014/main" id="{239A951B-3EAE-4336-A6C6-02EE02BD6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626" y="3819256"/>
              <a:ext cx="593267" cy="540161"/>
            </a:xfrm>
            <a:custGeom>
              <a:avLst/>
              <a:gdLst/>
              <a:ahLst/>
              <a:cxnLst>
                <a:cxn ang="0">
                  <a:pos x="118" y="13"/>
                </a:cxn>
                <a:cxn ang="0">
                  <a:pos x="139" y="56"/>
                </a:cxn>
                <a:cxn ang="0">
                  <a:pos x="153" y="71"/>
                </a:cxn>
                <a:cxn ang="0">
                  <a:pos x="153" y="58"/>
                </a:cxn>
                <a:cxn ang="0">
                  <a:pos x="176" y="51"/>
                </a:cxn>
                <a:cxn ang="0">
                  <a:pos x="197" y="54"/>
                </a:cxn>
                <a:cxn ang="0">
                  <a:pos x="226" y="59"/>
                </a:cxn>
                <a:cxn ang="0">
                  <a:pos x="246" y="76"/>
                </a:cxn>
                <a:cxn ang="0">
                  <a:pos x="297" y="90"/>
                </a:cxn>
                <a:cxn ang="0">
                  <a:pos x="326" y="125"/>
                </a:cxn>
                <a:cxn ang="0">
                  <a:pos x="379" y="144"/>
                </a:cxn>
                <a:cxn ang="0">
                  <a:pos x="385" y="185"/>
                </a:cxn>
                <a:cxn ang="0">
                  <a:pos x="373" y="213"/>
                </a:cxn>
                <a:cxn ang="0">
                  <a:pos x="379" y="253"/>
                </a:cxn>
                <a:cxn ang="0">
                  <a:pos x="374" y="303"/>
                </a:cxn>
                <a:cxn ang="0">
                  <a:pos x="383" y="355"/>
                </a:cxn>
                <a:cxn ang="0">
                  <a:pos x="360" y="348"/>
                </a:cxn>
                <a:cxn ang="0">
                  <a:pos x="351" y="335"/>
                </a:cxn>
                <a:cxn ang="0">
                  <a:pos x="323" y="339"/>
                </a:cxn>
                <a:cxn ang="0">
                  <a:pos x="300" y="317"/>
                </a:cxn>
                <a:cxn ang="0">
                  <a:pos x="275" y="285"/>
                </a:cxn>
                <a:cxn ang="0">
                  <a:pos x="240" y="256"/>
                </a:cxn>
                <a:cxn ang="0">
                  <a:pos x="216" y="265"/>
                </a:cxn>
                <a:cxn ang="0">
                  <a:pos x="166" y="252"/>
                </a:cxn>
                <a:cxn ang="0">
                  <a:pos x="146" y="265"/>
                </a:cxn>
                <a:cxn ang="0">
                  <a:pos x="133" y="282"/>
                </a:cxn>
                <a:cxn ang="0">
                  <a:pos x="138" y="315"/>
                </a:cxn>
                <a:cxn ang="0">
                  <a:pos x="122" y="321"/>
                </a:cxn>
                <a:cxn ang="0">
                  <a:pos x="99" y="344"/>
                </a:cxn>
                <a:cxn ang="0">
                  <a:pos x="66" y="348"/>
                </a:cxn>
                <a:cxn ang="0">
                  <a:pos x="22" y="322"/>
                </a:cxn>
                <a:cxn ang="0">
                  <a:pos x="32" y="284"/>
                </a:cxn>
                <a:cxn ang="0">
                  <a:pos x="7" y="239"/>
                </a:cxn>
                <a:cxn ang="0">
                  <a:pos x="36" y="221"/>
                </a:cxn>
                <a:cxn ang="0">
                  <a:pos x="72" y="201"/>
                </a:cxn>
                <a:cxn ang="0">
                  <a:pos x="83" y="170"/>
                </a:cxn>
                <a:cxn ang="0">
                  <a:pos x="72" y="140"/>
                </a:cxn>
                <a:cxn ang="0">
                  <a:pos x="74" y="115"/>
                </a:cxn>
                <a:cxn ang="0">
                  <a:pos x="68" y="107"/>
                </a:cxn>
                <a:cxn ang="0">
                  <a:pos x="45" y="119"/>
                </a:cxn>
                <a:cxn ang="0">
                  <a:pos x="7" y="118"/>
                </a:cxn>
                <a:cxn ang="0">
                  <a:pos x="6" y="92"/>
                </a:cxn>
                <a:cxn ang="0">
                  <a:pos x="0" y="45"/>
                </a:cxn>
                <a:cxn ang="0">
                  <a:pos x="18" y="46"/>
                </a:cxn>
                <a:cxn ang="0">
                  <a:pos x="27" y="37"/>
                </a:cxn>
                <a:cxn ang="0">
                  <a:pos x="40" y="45"/>
                </a:cxn>
                <a:cxn ang="0">
                  <a:pos x="51" y="60"/>
                </a:cxn>
                <a:cxn ang="0">
                  <a:pos x="51" y="51"/>
                </a:cxn>
                <a:cxn ang="0">
                  <a:pos x="78" y="41"/>
                </a:cxn>
                <a:cxn ang="0">
                  <a:pos x="65" y="35"/>
                </a:cxn>
                <a:cxn ang="0">
                  <a:pos x="59" y="39"/>
                </a:cxn>
                <a:cxn ang="0">
                  <a:pos x="53" y="31"/>
                </a:cxn>
                <a:cxn ang="0">
                  <a:pos x="77" y="16"/>
                </a:cxn>
                <a:cxn ang="0">
                  <a:pos x="85" y="19"/>
                </a:cxn>
                <a:cxn ang="0">
                  <a:pos x="97" y="19"/>
                </a:cxn>
                <a:cxn ang="0">
                  <a:pos x="97" y="12"/>
                </a:cxn>
                <a:cxn ang="0">
                  <a:pos x="103" y="4"/>
                </a:cxn>
              </a:cxnLst>
              <a:rect l="0" t="0" r="r" b="b"/>
              <a:pathLst>
                <a:path w="391" h="356">
                  <a:moveTo>
                    <a:pt x="108" y="0"/>
                  </a:moveTo>
                  <a:lnTo>
                    <a:pt x="110" y="0"/>
                  </a:lnTo>
                  <a:lnTo>
                    <a:pt x="112" y="2"/>
                  </a:lnTo>
                  <a:lnTo>
                    <a:pt x="115" y="6"/>
                  </a:lnTo>
                  <a:lnTo>
                    <a:pt x="118" y="13"/>
                  </a:lnTo>
                  <a:lnTo>
                    <a:pt x="122" y="21"/>
                  </a:lnTo>
                  <a:lnTo>
                    <a:pt x="126" y="30"/>
                  </a:lnTo>
                  <a:lnTo>
                    <a:pt x="132" y="40"/>
                  </a:lnTo>
                  <a:lnTo>
                    <a:pt x="137" y="48"/>
                  </a:lnTo>
                  <a:lnTo>
                    <a:pt x="139" y="56"/>
                  </a:lnTo>
                  <a:lnTo>
                    <a:pt x="140" y="58"/>
                  </a:lnTo>
                  <a:lnTo>
                    <a:pt x="141" y="61"/>
                  </a:lnTo>
                  <a:lnTo>
                    <a:pt x="150" y="69"/>
                  </a:lnTo>
                  <a:lnTo>
                    <a:pt x="152" y="70"/>
                  </a:lnTo>
                  <a:lnTo>
                    <a:pt x="153" y="71"/>
                  </a:lnTo>
                  <a:lnTo>
                    <a:pt x="154" y="71"/>
                  </a:lnTo>
                  <a:lnTo>
                    <a:pt x="154" y="69"/>
                  </a:lnTo>
                  <a:lnTo>
                    <a:pt x="152" y="65"/>
                  </a:lnTo>
                  <a:lnTo>
                    <a:pt x="152" y="60"/>
                  </a:lnTo>
                  <a:lnTo>
                    <a:pt x="153" y="58"/>
                  </a:lnTo>
                  <a:lnTo>
                    <a:pt x="154" y="57"/>
                  </a:lnTo>
                  <a:lnTo>
                    <a:pt x="156" y="56"/>
                  </a:lnTo>
                  <a:lnTo>
                    <a:pt x="161" y="54"/>
                  </a:lnTo>
                  <a:lnTo>
                    <a:pt x="169" y="53"/>
                  </a:lnTo>
                  <a:lnTo>
                    <a:pt x="176" y="51"/>
                  </a:lnTo>
                  <a:lnTo>
                    <a:pt x="182" y="50"/>
                  </a:lnTo>
                  <a:lnTo>
                    <a:pt x="186" y="51"/>
                  </a:lnTo>
                  <a:lnTo>
                    <a:pt x="189" y="53"/>
                  </a:lnTo>
                  <a:lnTo>
                    <a:pt x="192" y="54"/>
                  </a:lnTo>
                  <a:lnTo>
                    <a:pt x="197" y="54"/>
                  </a:lnTo>
                  <a:lnTo>
                    <a:pt x="200" y="55"/>
                  </a:lnTo>
                  <a:lnTo>
                    <a:pt x="205" y="55"/>
                  </a:lnTo>
                  <a:lnTo>
                    <a:pt x="211" y="56"/>
                  </a:lnTo>
                  <a:lnTo>
                    <a:pt x="219" y="56"/>
                  </a:lnTo>
                  <a:lnTo>
                    <a:pt x="226" y="59"/>
                  </a:lnTo>
                  <a:lnTo>
                    <a:pt x="229" y="60"/>
                  </a:lnTo>
                  <a:lnTo>
                    <a:pt x="232" y="62"/>
                  </a:lnTo>
                  <a:lnTo>
                    <a:pt x="234" y="64"/>
                  </a:lnTo>
                  <a:lnTo>
                    <a:pt x="238" y="66"/>
                  </a:lnTo>
                  <a:lnTo>
                    <a:pt x="246" y="76"/>
                  </a:lnTo>
                  <a:lnTo>
                    <a:pt x="252" y="83"/>
                  </a:lnTo>
                  <a:lnTo>
                    <a:pt x="257" y="86"/>
                  </a:lnTo>
                  <a:lnTo>
                    <a:pt x="263" y="87"/>
                  </a:lnTo>
                  <a:lnTo>
                    <a:pt x="274" y="88"/>
                  </a:lnTo>
                  <a:lnTo>
                    <a:pt x="297" y="90"/>
                  </a:lnTo>
                  <a:lnTo>
                    <a:pt x="307" y="92"/>
                  </a:lnTo>
                  <a:lnTo>
                    <a:pt x="313" y="98"/>
                  </a:lnTo>
                  <a:lnTo>
                    <a:pt x="319" y="105"/>
                  </a:lnTo>
                  <a:lnTo>
                    <a:pt x="323" y="115"/>
                  </a:lnTo>
                  <a:lnTo>
                    <a:pt x="326" y="125"/>
                  </a:lnTo>
                  <a:lnTo>
                    <a:pt x="328" y="132"/>
                  </a:lnTo>
                  <a:lnTo>
                    <a:pt x="331" y="135"/>
                  </a:lnTo>
                  <a:lnTo>
                    <a:pt x="360" y="135"/>
                  </a:lnTo>
                  <a:lnTo>
                    <a:pt x="376" y="134"/>
                  </a:lnTo>
                  <a:lnTo>
                    <a:pt x="379" y="144"/>
                  </a:lnTo>
                  <a:lnTo>
                    <a:pt x="385" y="163"/>
                  </a:lnTo>
                  <a:lnTo>
                    <a:pt x="387" y="171"/>
                  </a:lnTo>
                  <a:lnTo>
                    <a:pt x="388" y="175"/>
                  </a:lnTo>
                  <a:lnTo>
                    <a:pt x="387" y="179"/>
                  </a:lnTo>
                  <a:lnTo>
                    <a:pt x="385" y="185"/>
                  </a:lnTo>
                  <a:lnTo>
                    <a:pt x="381" y="194"/>
                  </a:lnTo>
                  <a:lnTo>
                    <a:pt x="377" y="201"/>
                  </a:lnTo>
                  <a:lnTo>
                    <a:pt x="374" y="206"/>
                  </a:lnTo>
                  <a:lnTo>
                    <a:pt x="372" y="209"/>
                  </a:lnTo>
                  <a:lnTo>
                    <a:pt x="373" y="213"/>
                  </a:lnTo>
                  <a:lnTo>
                    <a:pt x="375" y="221"/>
                  </a:lnTo>
                  <a:lnTo>
                    <a:pt x="377" y="229"/>
                  </a:lnTo>
                  <a:lnTo>
                    <a:pt x="379" y="238"/>
                  </a:lnTo>
                  <a:lnTo>
                    <a:pt x="380" y="245"/>
                  </a:lnTo>
                  <a:lnTo>
                    <a:pt x="379" y="253"/>
                  </a:lnTo>
                  <a:lnTo>
                    <a:pt x="375" y="262"/>
                  </a:lnTo>
                  <a:lnTo>
                    <a:pt x="370" y="275"/>
                  </a:lnTo>
                  <a:lnTo>
                    <a:pt x="369" y="281"/>
                  </a:lnTo>
                  <a:lnTo>
                    <a:pt x="371" y="292"/>
                  </a:lnTo>
                  <a:lnTo>
                    <a:pt x="374" y="303"/>
                  </a:lnTo>
                  <a:lnTo>
                    <a:pt x="378" y="316"/>
                  </a:lnTo>
                  <a:lnTo>
                    <a:pt x="383" y="329"/>
                  </a:lnTo>
                  <a:lnTo>
                    <a:pt x="387" y="342"/>
                  </a:lnTo>
                  <a:lnTo>
                    <a:pt x="391" y="352"/>
                  </a:lnTo>
                  <a:lnTo>
                    <a:pt x="383" y="355"/>
                  </a:lnTo>
                  <a:lnTo>
                    <a:pt x="376" y="356"/>
                  </a:lnTo>
                  <a:lnTo>
                    <a:pt x="373" y="355"/>
                  </a:lnTo>
                  <a:lnTo>
                    <a:pt x="370" y="352"/>
                  </a:lnTo>
                  <a:lnTo>
                    <a:pt x="365" y="350"/>
                  </a:lnTo>
                  <a:lnTo>
                    <a:pt x="360" y="348"/>
                  </a:lnTo>
                  <a:lnTo>
                    <a:pt x="361" y="345"/>
                  </a:lnTo>
                  <a:lnTo>
                    <a:pt x="361" y="342"/>
                  </a:lnTo>
                  <a:lnTo>
                    <a:pt x="360" y="339"/>
                  </a:lnTo>
                  <a:lnTo>
                    <a:pt x="357" y="335"/>
                  </a:lnTo>
                  <a:lnTo>
                    <a:pt x="351" y="335"/>
                  </a:lnTo>
                  <a:lnTo>
                    <a:pt x="350" y="336"/>
                  </a:lnTo>
                  <a:lnTo>
                    <a:pt x="349" y="339"/>
                  </a:lnTo>
                  <a:lnTo>
                    <a:pt x="349" y="344"/>
                  </a:lnTo>
                  <a:lnTo>
                    <a:pt x="335" y="341"/>
                  </a:lnTo>
                  <a:lnTo>
                    <a:pt x="323" y="339"/>
                  </a:lnTo>
                  <a:lnTo>
                    <a:pt x="311" y="337"/>
                  </a:lnTo>
                  <a:lnTo>
                    <a:pt x="305" y="335"/>
                  </a:lnTo>
                  <a:lnTo>
                    <a:pt x="302" y="331"/>
                  </a:lnTo>
                  <a:lnTo>
                    <a:pt x="302" y="325"/>
                  </a:lnTo>
                  <a:lnTo>
                    <a:pt x="300" y="317"/>
                  </a:lnTo>
                  <a:lnTo>
                    <a:pt x="295" y="310"/>
                  </a:lnTo>
                  <a:lnTo>
                    <a:pt x="289" y="305"/>
                  </a:lnTo>
                  <a:lnTo>
                    <a:pt x="284" y="301"/>
                  </a:lnTo>
                  <a:lnTo>
                    <a:pt x="280" y="295"/>
                  </a:lnTo>
                  <a:lnTo>
                    <a:pt x="275" y="285"/>
                  </a:lnTo>
                  <a:lnTo>
                    <a:pt x="270" y="273"/>
                  </a:lnTo>
                  <a:lnTo>
                    <a:pt x="264" y="264"/>
                  </a:lnTo>
                  <a:lnTo>
                    <a:pt x="256" y="260"/>
                  </a:lnTo>
                  <a:lnTo>
                    <a:pt x="248" y="257"/>
                  </a:lnTo>
                  <a:lnTo>
                    <a:pt x="240" y="256"/>
                  </a:lnTo>
                  <a:lnTo>
                    <a:pt x="234" y="256"/>
                  </a:lnTo>
                  <a:lnTo>
                    <a:pt x="230" y="257"/>
                  </a:lnTo>
                  <a:lnTo>
                    <a:pt x="226" y="260"/>
                  </a:lnTo>
                  <a:lnTo>
                    <a:pt x="221" y="264"/>
                  </a:lnTo>
                  <a:lnTo>
                    <a:pt x="216" y="265"/>
                  </a:lnTo>
                  <a:lnTo>
                    <a:pt x="210" y="264"/>
                  </a:lnTo>
                  <a:lnTo>
                    <a:pt x="202" y="261"/>
                  </a:lnTo>
                  <a:lnTo>
                    <a:pt x="192" y="257"/>
                  </a:lnTo>
                  <a:lnTo>
                    <a:pt x="176" y="253"/>
                  </a:lnTo>
                  <a:lnTo>
                    <a:pt x="166" y="252"/>
                  </a:lnTo>
                  <a:lnTo>
                    <a:pt x="158" y="251"/>
                  </a:lnTo>
                  <a:lnTo>
                    <a:pt x="152" y="252"/>
                  </a:lnTo>
                  <a:lnTo>
                    <a:pt x="148" y="255"/>
                  </a:lnTo>
                  <a:lnTo>
                    <a:pt x="146" y="261"/>
                  </a:lnTo>
                  <a:lnTo>
                    <a:pt x="146" y="265"/>
                  </a:lnTo>
                  <a:lnTo>
                    <a:pt x="143" y="270"/>
                  </a:lnTo>
                  <a:lnTo>
                    <a:pt x="142" y="271"/>
                  </a:lnTo>
                  <a:lnTo>
                    <a:pt x="140" y="272"/>
                  </a:lnTo>
                  <a:lnTo>
                    <a:pt x="135" y="277"/>
                  </a:lnTo>
                  <a:lnTo>
                    <a:pt x="133" y="282"/>
                  </a:lnTo>
                  <a:lnTo>
                    <a:pt x="132" y="289"/>
                  </a:lnTo>
                  <a:lnTo>
                    <a:pt x="133" y="298"/>
                  </a:lnTo>
                  <a:lnTo>
                    <a:pt x="136" y="305"/>
                  </a:lnTo>
                  <a:lnTo>
                    <a:pt x="138" y="311"/>
                  </a:lnTo>
                  <a:lnTo>
                    <a:pt x="138" y="315"/>
                  </a:lnTo>
                  <a:lnTo>
                    <a:pt x="136" y="317"/>
                  </a:lnTo>
                  <a:lnTo>
                    <a:pt x="132" y="318"/>
                  </a:lnTo>
                  <a:lnTo>
                    <a:pt x="128" y="318"/>
                  </a:lnTo>
                  <a:lnTo>
                    <a:pt x="124" y="319"/>
                  </a:lnTo>
                  <a:lnTo>
                    <a:pt x="122" y="321"/>
                  </a:lnTo>
                  <a:lnTo>
                    <a:pt x="120" y="324"/>
                  </a:lnTo>
                  <a:lnTo>
                    <a:pt x="114" y="325"/>
                  </a:lnTo>
                  <a:lnTo>
                    <a:pt x="109" y="327"/>
                  </a:lnTo>
                  <a:lnTo>
                    <a:pt x="105" y="331"/>
                  </a:lnTo>
                  <a:lnTo>
                    <a:pt x="99" y="344"/>
                  </a:lnTo>
                  <a:lnTo>
                    <a:pt x="95" y="348"/>
                  </a:lnTo>
                  <a:lnTo>
                    <a:pt x="88" y="350"/>
                  </a:lnTo>
                  <a:lnTo>
                    <a:pt x="81" y="351"/>
                  </a:lnTo>
                  <a:lnTo>
                    <a:pt x="75" y="351"/>
                  </a:lnTo>
                  <a:lnTo>
                    <a:pt x="66" y="348"/>
                  </a:lnTo>
                  <a:lnTo>
                    <a:pt x="58" y="342"/>
                  </a:lnTo>
                  <a:lnTo>
                    <a:pt x="49" y="333"/>
                  </a:lnTo>
                  <a:lnTo>
                    <a:pt x="38" y="327"/>
                  </a:lnTo>
                  <a:lnTo>
                    <a:pt x="29" y="324"/>
                  </a:lnTo>
                  <a:lnTo>
                    <a:pt x="22" y="322"/>
                  </a:lnTo>
                  <a:lnTo>
                    <a:pt x="14" y="321"/>
                  </a:lnTo>
                  <a:lnTo>
                    <a:pt x="24" y="312"/>
                  </a:lnTo>
                  <a:lnTo>
                    <a:pt x="31" y="303"/>
                  </a:lnTo>
                  <a:lnTo>
                    <a:pt x="33" y="295"/>
                  </a:lnTo>
                  <a:lnTo>
                    <a:pt x="32" y="284"/>
                  </a:lnTo>
                  <a:lnTo>
                    <a:pt x="29" y="276"/>
                  </a:lnTo>
                  <a:lnTo>
                    <a:pt x="21" y="257"/>
                  </a:lnTo>
                  <a:lnTo>
                    <a:pt x="16" y="250"/>
                  </a:lnTo>
                  <a:lnTo>
                    <a:pt x="11" y="244"/>
                  </a:lnTo>
                  <a:lnTo>
                    <a:pt x="7" y="239"/>
                  </a:lnTo>
                  <a:lnTo>
                    <a:pt x="5" y="234"/>
                  </a:lnTo>
                  <a:lnTo>
                    <a:pt x="7" y="230"/>
                  </a:lnTo>
                  <a:lnTo>
                    <a:pt x="13" y="227"/>
                  </a:lnTo>
                  <a:lnTo>
                    <a:pt x="24" y="224"/>
                  </a:lnTo>
                  <a:lnTo>
                    <a:pt x="36" y="221"/>
                  </a:lnTo>
                  <a:lnTo>
                    <a:pt x="50" y="216"/>
                  </a:lnTo>
                  <a:lnTo>
                    <a:pt x="62" y="213"/>
                  </a:lnTo>
                  <a:lnTo>
                    <a:pt x="71" y="210"/>
                  </a:lnTo>
                  <a:lnTo>
                    <a:pt x="73" y="207"/>
                  </a:lnTo>
                  <a:lnTo>
                    <a:pt x="72" y="201"/>
                  </a:lnTo>
                  <a:lnTo>
                    <a:pt x="70" y="192"/>
                  </a:lnTo>
                  <a:lnTo>
                    <a:pt x="70" y="184"/>
                  </a:lnTo>
                  <a:lnTo>
                    <a:pt x="74" y="177"/>
                  </a:lnTo>
                  <a:lnTo>
                    <a:pt x="79" y="172"/>
                  </a:lnTo>
                  <a:lnTo>
                    <a:pt x="83" y="170"/>
                  </a:lnTo>
                  <a:lnTo>
                    <a:pt x="84" y="168"/>
                  </a:lnTo>
                  <a:lnTo>
                    <a:pt x="84" y="163"/>
                  </a:lnTo>
                  <a:lnTo>
                    <a:pt x="82" y="158"/>
                  </a:lnTo>
                  <a:lnTo>
                    <a:pt x="74" y="146"/>
                  </a:lnTo>
                  <a:lnTo>
                    <a:pt x="72" y="140"/>
                  </a:lnTo>
                  <a:lnTo>
                    <a:pt x="73" y="134"/>
                  </a:lnTo>
                  <a:lnTo>
                    <a:pt x="75" y="129"/>
                  </a:lnTo>
                  <a:lnTo>
                    <a:pt x="76" y="123"/>
                  </a:lnTo>
                  <a:lnTo>
                    <a:pt x="75" y="117"/>
                  </a:lnTo>
                  <a:lnTo>
                    <a:pt x="74" y="115"/>
                  </a:lnTo>
                  <a:lnTo>
                    <a:pt x="73" y="112"/>
                  </a:lnTo>
                  <a:lnTo>
                    <a:pt x="73" y="111"/>
                  </a:lnTo>
                  <a:lnTo>
                    <a:pt x="72" y="109"/>
                  </a:lnTo>
                  <a:lnTo>
                    <a:pt x="71" y="108"/>
                  </a:lnTo>
                  <a:lnTo>
                    <a:pt x="68" y="107"/>
                  </a:lnTo>
                  <a:lnTo>
                    <a:pt x="66" y="107"/>
                  </a:lnTo>
                  <a:lnTo>
                    <a:pt x="56" y="108"/>
                  </a:lnTo>
                  <a:lnTo>
                    <a:pt x="50" y="110"/>
                  </a:lnTo>
                  <a:lnTo>
                    <a:pt x="49" y="111"/>
                  </a:lnTo>
                  <a:lnTo>
                    <a:pt x="45" y="119"/>
                  </a:lnTo>
                  <a:lnTo>
                    <a:pt x="43" y="120"/>
                  </a:lnTo>
                  <a:lnTo>
                    <a:pt x="41" y="122"/>
                  </a:lnTo>
                  <a:lnTo>
                    <a:pt x="20" y="122"/>
                  </a:lnTo>
                  <a:lnTo>
                    <a:pt x="12" y="120"/>
                  </a:lnTo>
                  <a:lnTo>
                    <a:pt x="7" y="118"/>
                  </a:lnTo>
                  <a:lnTo>
                    <a:pt x="5" y="116"/>
                  </a:lnTo>
                  <a:lnTo>
                    <a:pt x="3" y="112"/>
                  </a:lnTo>
                  <a:lnTo>
                    <a:pt x="3" y="104"/>
                  </a:lnTo>
                  <a:lnTo>
                    <a:pt x="4" y="99"/>
                  </a:lnTo>
                  <a:lnTo>
                    <a:pt x="6" y="92"/>
                  </a:lnTo>
                  <a:lnTo>
                    <a:pt x="12" y="80"/>
                  </a:lnTo>
                  <a:lnTo>
                    <a:pt x="12" y="75"/>
                  </a:lnTo>
                  <a:lnTo>
                    <a:pt x="10" y="67"/>
                  </a:lnTo>
                  <a:lnTo>
                    <a:pt x="4" y="57"/>
                  </a:lnTo>
                  <a:lnTo>
                    <a:pt x="0" y="45"/>
                  </a:lnTo>
                  <a:lnTo>
                    <a:pt x="3" y="44"/>
                  </a:lnTo>
                  <a:lnTo>
                    <a:pt x="11" y="44"/>
                  </a:lnTo>
                  <a:lnTo>
                    <a:pt x="13" y="45"/>
                  </a:lnTo>
                  <a:lnTo>
                    <a:pt x="15" y="45"/>
                  </a:lnTo>
                  <a:lnTo>
                    <a:pt x="18" y="46"/>
                  </a:lnTo>
                  <a:lnTo>
                    <a:pt x="24" y="46"/>
                  </a:lnTo>
                  <a:lnTo>
                    <a:pt x="25" y="45"/>
                  </a:lnTo>
                  <a:lnTo>
                    <a:pt x="25" y="40"/>
                  </a:lnTo>
                  <a:lnTo>
                    <a:pt x="26" y="39"/>
                  </a:lnTo>
                  <a:lnTo>
                    <a:pt x="27" y="37"/>
                  </a:lnTo>
                  <a:lnTo>
                    <a:pt x="28" y="37"/>
                  </a:lnTo>
                  <a:lnTo>
                    <a:pt x="30" y="36"/>
                  </a:lnTo>
                  <a:lnTo>
                    <a:pt x="32" y="37"/>
                  </a:lnTo>
                  <a:lnTo>
                    <a:pt x="36" y="40"/>
                  </a:lnTo>
                  <a:lnTo>
                    <a:pt x="40" y="45"/>
                  </a:lnTo>
                  <a:lnTo>
                    <a:pt x="45" y="52"/>
                  </a:lnTo>
                  <a:lnTo>
                    <a:pt x="48" y="57"/>
                  </a:lnTo>
                  <a:lnTo>
                    <a:pt x="50" y="61"/>
                  </a:lnTo>
                  <a:lnTo>
                    <a:pt x="51" y="61"/>
                  </a:lnTo>
                  <a:lnTo>
                    <a:pt x="51" y="60"/>
                  </a:lnTo>
                  <a:lnTo>
                    <a:pt x="50" y="58"/>
                  </a:lnTo>
                  <a:lnTo>
                    <a:pt x="50" y="56"/>
                  </a:lnTo>
                  <a:lnTo>
                    <a:pt x="49" y="54"/>
                  </a:lnTo>
                  <a:lnTo>
                    <a:pt x="50" y="53"/>
                  </a:lnTo>
                  <a:lnTo>
                    <a:pt x="51" y="51"/>
                  </a:lnTo>
                  <a:lnTo>
                    <a:pt x="53" y="50"/>
                  </a:lnTo>
                  <a:lnTo>
                    <a:pt x="58" y="48"/>
                  </a:lnTo>
                  <a:lnTo>
                    <a:pt x="64" y="46"/>
                  </a:lnTo>
                  <a:lnTo>
                    <a:pt x="72" y="44"/>
                  </a:lnTo>
                  <a:lnTo>
                    <a:pt x="78" y="41"/>
                  </a:lnTo>
                  <a:lnTo>
                    <a:pt x="81" y="40"/>
                  </a:lnTo>
                  <a:lnTo>
                    <a:pt x="81" y="39"/>
                  </a:lnTo>
                  <a:lnTo>
                    <a:pt x="74" y="39"/>
                  </a:lnTo>
                  <a:lnTo>
                    <a:pt x="67" y="37"/>
                  </a:lnTo>
                  <a:lnTo>
                    <a:pt x="65" y="35"/>
                  </a:lnTo>
                  <a:lnTo>
                    <a:pt x="65" y="36"/>
                  </a:lnTo>
                  <a:lnTo>
                    <a:pt x="63" y="36"/>
                  </a:lnTo>
                  <a:lnTo>
                    <a:pt x="62" y="38"/>
                  </a:lnTo>
                  <a:lnTo>
                    <a:pt x="61" y="38"/>
                  </a:lnTo>
                  <a:lnTo>
                    <a:pt x="59" y="39"/>
                  </a:lnTo>
                  <a:lnTo>
                    <a:pt x="57" y="37"/>
                  </a:lnTo>
                  <a:lnTo>
                    <a:pt x="55" y="36"/>
                  </a:lnTo>
                  <a:lnTo>
                    <a:pt x="54" y="34"/>
                  </a:lnTo>
                  <a:lnTo>
                    <a:pt x="53" y="33"/>
                  </a:lnTo>
                  <a:lnTo>
                    <a:pt x="53" y="31"/>
                  </a:lnTo>
                  <a:lnTo>
                    <a:pt x="58" y="26"/>
                  </a:lnTo>
                  <a:lnTo>
                    <a:pt x="64" y="21"/>
                  </a:lnTo>
                  <a:lnTo>
                    <a:pt x="70" y="18"/>
                  </a:lnTo>
                  <a:lnTo>
                    <a:pt x="75" y="16"/>
                  </a:lnTo>
                  <a:lnTo>
                    <a:pt x="77" y="16"/>
                  </a:lnTo>
                  <a:lnTo>
                    <a:pt x="78" y="17"/>
                  </a:lnTo>
                  <a:lnTo>
                    <a:pt x="78" y="20"/>
                  </a:lnTo>
                  <a:lnTo>
                    <a:pt x="79" y="21"/>
                  </a:lnTo>
                  <a:lnTo>
                    <a:pt x="82" y="21"/>
                  </a:lnTo>
                  <a:lnTo>
                    <a:pt x="85" y="19"/>
                  </a:lnTo>
                  <a:lnTo>
                    <a:pt x="87" y="17"/>
                  </a:lnTo>
                  <a:lnTo>
                    <a:pt x="91" y="15"/>
                  </a:lnTo>
                  <a:lnTo>
                    <a:pt x="93" y="15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7" y="20"/>
                  </a:lnTo>
                  <a:lnTo>
                    <a:pt x="99" y="22"/>
                  </a:lnTo>
                  <a:lnTo>
                    <a:pt x="100" y="20"/>
                  </a:lnTo>
                  <a:lnTo>
                    <a:pt x="100" y="18"/>
                  </a:lnTo>
                  <a:lnTo>
                    <a:pt x="97" y="12"/>
                  </a:lnTo>
                  <a:lnTo>
                    <a:pt x="96" y="11"/>
                  </a:lnTo>
                  <a:lnTo>
                    <a:pt x="96" y="9"/>
                  </a:lnTo>
                  <a:lnTo>
                    <a:pt x="98" y="8"/>
                  </a:lnTo>
                  <a:lnTo>
                    <a:pt x="101" y="6"/>
                  </a:lnTo>
                  <a:lnTo>
                    <a:pt x="103" y="4"/>
                  </a:lnTo>
                  <a:lnTo>
                    <a:pt x="106" y="2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4" name="Nord-Trøndelag">
            <a:extLst>
              <a:ext uri="{FF2B5EF4-FFF2-40B4-BE49-F238E27FC236}">
                <a16:creationId xmlns:a16="http://schemas.microsoft.com/office/drawing/2014/main" id="{8F9428AA-1439-429D-91B2-495A27F62D64}"/>
              </a:ext>
            </a:extLst>
          </p:cNvPr>
          <p:cNvGrpSpPr/>
          <p:nvPr/>
        </p:nvGrpSpPr>
        <p:grpSpPr>
          <a:xfrm>
            <a:off x="5257425" y="3271509"/>
            <a:ext cx="731341" cy="752583"/>
            <a:chOff x="7142498" y="3271509"/>
            <a:chExt cx="731341" cy="752583"/>
          </a:xfrm>
        </p:grpSpPr>
        <p:sp>
          <p:nvSpPr>
            <p:cNvPr id="375" name="Freeform 54">
              <a:extLst>
                <a:ext uri="{FF2B5EF4-FFF2-40B4-BE49-F238E27FC236}">
                  <a16:creationId xmlns:a16="http://schemas.microsoft.com/office/drawing/2014/main" id="{E8F2E42D-ED30-4C6D-B4D7-986E806A6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333" y="3766150"/>
              <a:ext cx="19725" cy="22759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2"/>
                </a:cxn>
                <a:cxn ang="0">
                  <a:pos x="12" y="4"/>
                </a:cxn>
                <a:cxn ang="0">
                  <a:pos x="2" y="15"/>
                </a:cxn>
                <a:cxn ang="0">
                  <a:pos x="1" y="15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lnTo>
                    <a:pt x="12" y="0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2" y="4"/>
                  </a:lnTo>
                  <a:lnTo>
                    <a:pt x="2" y="15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8"/>
                  </a:lnTo>
                  <a:lnTo>
                    <a:pt x="2" y="4"/>
                  </a:lnTo>
                  <a:lnTo>
                    <a:pt x="3" y="3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128">
              <a:extLst>
                <a:ext uri="{FF2B5EF4-FFF2-40B4-BE49-F238E27FC236}">
                  <a16:creationId xmlns:a16="http://schemas.microsoft.com/office/drawing/2014/main" id="{541D157A-7188-45C1-8BDB-5284061B2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498" y="3271509"/>
              <a:ext cx="731341" cy="752583"/>
            </a:xfrm>
            <a:custGeom>
              <a:avLst/>
              <a:gdLst/>
              <a:ahLst/>
              <a:cxnLst>
                <a:cxn ang="0">
                  <a:pos x="451" y="56"/>
                </a:cxn>
                <a:cxn ang="0">
                  <a:pos x="411" y="139"/>
                </a:cxn>
                <a:cxn ang="0">
                  <a:pos x="460" y="187"/>
                </a:cxn>
                <a:cxn ang="0">
                  <a:pos x="447" y="279"/>
                </a:cxn>
                <a:cxn ang="0">
                  <a:pos x="386" y="273"/>
                </a:cxn>
                <a:cxn ang="0">
                  <a:pos x="294" y="296"/>
                </a:cxn>
                <a:cxn ang="0">
                  <a:pos x="239" y="377"/>
                </a:cxn>
                <a:cxn ang="0">
                  <a:pos x="222" y="437"/>
                </a:cxn>
                <a:cxn ang="0">
                  <a:pos x="194" y="496"/>
                </a:cxn>
                <a:cxn ang="0">
                  <a:pos x="131" y="451"/>
                </a:cxn>
                <a:cxn ang="0">
                  <a:pos x="75" y="426"/>
                </a:cxn>
                <a:cxn ang="0">
                  <a:pos x="70" y="397"/>
                </a:cxn>
                <a:cxn ang="0">
                  <a:pos x="85" y="387"/>
                </a:cxn>
                <a:cxn ang="0">
                  <a:pos x="61" y="387"/>
                </a:cxn>
                <a:cxn ang="0">
                  <a:pos x="111" y="354"/>
                </a:cxn>
                <a:cxn ang="0">
                  <a:pos x="141" y="339"/>
                </a:cxn>
                <a:cxn ang="0">
                  <a:pos x="155" y="322"/>
                </a:cxn>
                <a:cxn ang="0">
                  <a:pos x="130" y="315"/>
                </a:cxn>
                <a:cxn ang="0">
                  <a:pos x="131" y="291"/>
                </a:cxn>
                <a:cxn ang="0">
                  <a:pos x="142" y="272"/>
                </a:cxn>
                <a:cxn ang="0">
                  <a:pos x="79" y="305"/>
                </a:cxn>
                <a:cxn ang="0">
                  <a:pos x="58" y="317"/>
                </a:cxn>
                <a:cxn ang="0">
                  <a:pos x="86" y="307"/>
                </a:cxn>
                <a:cxn ang="0">
                  <a:pos x="104" y="325"/>
                </a:cxn>
                <a:cxn ang="0">
                  <a:pos x="60" y="359"/>
                </a:cxn>
                <a:cxn ang="0">
                  <a:pos x="0" y="387"/>
                </a:cxn>
                <a:cxn ang="0">
                  <a:pos x="45" y="310"/>
                </a:cxn>
                <a:cxn ang="0">
                  <a:pos x="90" y="252"/>
                </a:cxn>
                <a:cxn ang="0">
                  <a:pos x="96" y="219"/>
                </a:cxn>
                <a:cxn ang="0">
                  <a:pos x="67" y="174"/>
                </a:cxn>
                <a:cxn ang="0">
                  <a:pos x="82" y="172"/>
                </a:cxn>
                <a:cxn ang="0">
                  <a:pos x="80" y="160"/>
                </a:cxn>
                <a:cxn ang="0">
                  <a:pos x="95" y="155"/>
                </a:cxn>
                <a:cxn ang="0">
                  <a:pos x="109" y="136"/>
                </a:cxn>
                <a:cxn ang="0">
                  <a:pos x="130" y="160"/>
                </a:cxn>
                <a:cxn ang="0">
                  <a:pos x="146" y="167"/>
                </a:cxn>
                <a:cxn ang="0">
                  <a:pos x="147" y="180"/>
                </a:cxn>
                <a:cxn ang="0">
                  <a:pos x="165" y="162"/>
                </a:cxn>
                <a:cxn ang="0">
                  <a:pos x="136" y="144"/>
                </a:cxn>
                <a:cxn ang="0">
                  <a:pos x="126" y="126"/>
                </a:cxn>
                <a:cxn ang="0">
                  <a:pos x="128" y="114"/>
                </a:cxn>
                <a:cxn ang="0">
                  <a:pos x="146" y="134"/>
                </a:cxn>
                <a:cxn ang="0">
                  <a:pos x="169" y="143"/>
                </a:cxn>
                <a:cxn ang="0">
                  <a:pos x="188" y="128"/>
                </a:cxn>
                <a:cxn ang="0">
                  <a:pos x="170" y="132"/>
                </a:cxn>
                <a:cxn ang="0">
                  <a:pos x="179" y="106"/>
                </a:cxn>
                <a:cxn ang="0">
                  <a:pos x="196" y="101"/>
                </a:cxn>
                <a:cxn ang="0">
                  <a:pos x="200" y="92"/>
                </a:cxn>
                <a:cxn ang="0">
                  <a:pos x="175" y="86"/>
                </a:cxn>
                <a:cxn ang="0">
                  <a:pos x="196" y="72"/>
                </a:cxn>
                <a:cxn ang="0">
                  <a:pos x="199" y="58"/>
                </a:cxn>
                <a:cxn ang="0">
                  <a:pos x="246" y="43"/>
                </a:cxn>
                <a:cxn ang="0">
                  <a:pos x="262" y="36"/>
                </a:cxn>
                <a:cxn ang="0">
                  <a:pos x="308" y="38"/>
                </a:cxn>
                <a:cxn ang="0">
                  <a:pos x="381" y="4"/>
                </a:cxn>
                <a:cxn ang="0">
                  <a:pos x="465" y="0"/>
                </a:cxn>
              </a:cxnLst>
              <a:rect l="0" t="0" r="r" b="b"/>
              <a:pathLst>
                <a:path w="482" h="496">
                  <a:moveTo>
                    <a:pt x="465" y="0"/>
                  </a:moveTo>
                  <a:lnTo>
                    <a:pt x="482" y="0"/>
                  </a:lnTo>
                  <a:lnTo>
                    <a:pt x="477" y="11"/>
                  </a:lnTo>
                  <a:lnTo>
                    <a:pt x="472" y="20"/>
                  </a:lnTo>
                  <a:lnTo>
                    <a:pt x="468" y="28"/>
                  </a:lnTo>
                  <a:lnTo>
                    <a:pt x="462" y="36"/>
                  </a:lnTo>
                  <a:lnTo>
                    <a:pt x="457" y="44"/>
                  </a:lnTo>
                  <a:lnTo>
                    <a:pt x="451" y="56"/>
                  </a:lnTo>
                  <a:lnTo>
                    <a:pt x="443" y="69"/>
                  </a:lnTo>
                  <a:lnTo>
                    <a:pt x="436" y="84"/>
                  </a:lnTo>
                  <a:lnTo>
                    <a:pt x="429" y="100"/>
                  </a:lnTo>
                  <a:lnTo>
                    <a:pt x="421" y="113"/>
                  </a:lnTo>
                  <a:lnTo>
                    <a:pt x="416" y="125"/>
                  </a:lnTo>
                  <a:lnTo>
                    <a:pt x="412" y="132"/>
                  </a:lnTo>
                  <a:lnTo>
                    <a:pt x="410" y="136"/>
                  </a:lnTo>
                  <a:lnTo>
                    <a:pt x="411" y="139"/>
                  </a:lnTo>
                  <a:lnTo>
                    <a:pt x="416" y="143"/>
                  </a:lnTo>
                  <a:lnTo>
                    <a:pt x="429" y="154"/>
                  </a:lnTo>
                  <a:lnTo>
                    <a:pt x="434" y="158"/>
                  </a:lnTo>
                  <a:lnTo>
                    <a:pt x="439" y="163"/>
                  </a:lnTo>
                  <a:lnTo>
                    <a:pt x="454" y="167"/>
                  </a:lnTo>
                  <a:lnTo>
                    <a:pt x="458" y="171"/>
                  </a:lnTo>
                  <a:lnTo>
                    <a:pt x="459" y="176"/>
                  </a:lnTo>
                  <a:lnTo>
                    <a:pt x="460" y="187"/>
                  </a:lnTo>
                  <a:lnTo>
                    <a:pt x="462" y="202"/>
                  </a:lnTo>
                  <a:lnTo>
                    <a:pt x="462" y="218"/>
                  </a:lnTo>
                  <a:lnTo>
                    <a:pt x="463" y="232"/>
                  </a:lnTo>
                  <a:lnTo>
                    <a:pt x="463" y="249"/>
                  </a:lnTo>
                  <a:lnTo>
                    <a:pt x="461" y="254"/>
                  </a:lnTo>
                  <a:lnTo>
                    <a:pt x="457" y="261"/>
                  </a:lnTo>
                  <a:lnTo>
                    <a:pt x="453" y="271"/>
                  </a:lnTo>
                  <a:lnTo>
                    <a:pt x="447" y="279"/>
                  </a:lnTo>
                  <a:lnTo>
                    <a:pt x="443" y="285"/>
                  </a:lnTo>
                  <a:lnTo>
                    <a:pt x="442" y="288"/>
                  </a:lnTo>
                  <a:lnTo>
                    <a:pt x="439" y="288"/>
                  </a:lnTo>
                  <a:lnTo>
                    <a:pt x="433" y="286"/>
                  </a:lnTo>
                  <a:lnTo>
                    <a:pt x="423" y="284"/>
                  </a:lnTo>
                  <a:lnTo>
                    <a:pt x="412" y="280"/>
                  </a:lnTo>
                  <a:lnTo>
                    <a:pt x="398" y="277"/>
                  </a:lnTo>
                  <a:lnTo>
                    <a:pt x="386" y="273"/>
                  </a:lnTo>
                  <a:lnTo>
                    <a:pt x="374" y="270"/>
                  </a:lnTo>
                  <a:lnTo>
                    <a:pt x="364" y="267"/>
                  </a:lnTo>
                  <a:lnTo>
                    <a:pt x="357" y="265"/>
                  </a:lnTo>
                  <a:lnTo>
                    <a:pt x="346" y="267"/>
                  </a:lnTo>
                  <a:lnTo>
                    <a:pt x="335" y="271"/>
                  </a:lnTo>
                  <a:lnTo>
                    <a:pt x="312" y="283"/>
                  </a:lnTo>
                  <a:lnTo>
                    <a:pt x="302" y="291"/>
                  </a:lnTo>
                  <a:lnTo>
                    <a:pt x="294" y="296"/>
                  </a:lnTo>
                  <a:lnTo>
                    <a:pt x="288" y="302"/>
                  </a:lnTo>
                  <a:lnTo>
                    <a:pt x="282" y="311"/>
                  </a:lnTo>
                  <a:lnTo>
                    <a:pt x="273" y="323"/>
                  </a:lnTo>
                  <a:lnTo>
                    <a:pt x="266" y="335"/>
                  </a:lnTo>
                  <a:lnTo>
                    <a:pt x="259" y="347"/>
                  </a:lnTo>
                  <a:lnTo>
                    <a:pt x="253" y="356"/>
                  </a:lnTo>
                  <a:lnTo>
                    <a:pt x="249" y="363"/>
                  </a:lnTo>
                  <a:lnTo>
                    <a:pt x="239" y="377"/>
                  </a:lnTo>
                  <a:lnTo>
                    <a:pt x="234" y="382"/>
                  </a:lnTo>
                  <a:lnTo>
                    <a:pt x="231" y="387"/>
                  </a:lnTo>
                  <a:lnTo>
                    <a:pt x="230" y="391"/>
                  </a:lnTo>
                  <a:lnTo>
                    <a:pt x="232" y="403"/>
                  </a:lnTo>
                  <a:lnTo>
                    <a:pt x="233" y="411"/>
                  </a:lnTo>
                  <a:lnTo>
                    <a:pt x="234" y="415"/>
                  </a:lnTo>
                  <a:lnTo>
                    <a:pt x="228" y="427"/>
                  </a:lnTo>
                  <a:lnTo>
                    <a:pt x="222" y="437"/>
                  </a:lnTo>
                  <a:lnTo>
                    <a:pt x="216" y="447"/>
                  </a:lnTo>
                  <a:lnTo>
                    <a:pt x="210" y="456"/>
                  </a:lnTo>
                  <a:lnTo>
                    <a:pt x="206" y="465"/>
                  </a:lnTo>
                  <a:lnTo>
                    <a:pt x="204" y="470"/>
                  </a:lnTo>
                  <a:lnTo>
                    <a:pt x="205" y="475"/>
                  </a:lnTo>
                  <a:lnTo>
                    <a:pt x="207" y="485"/>
                  </a:lnTo>
                  <a:lnTo>
                    <a:pt x="210" y="495"/>
                  </a:lnTo>
                  <a:lnTo>
                    <a:pt x="194" y="496"/>
                  </a:lnTo>
                  <a:lnTo>
                    <a:pt x="165" y="496"/>
                  </a:lnTo>
                  <a:lnTo>
                    <a:pt x="162" y="493"/>
                  </a:lnTo>
                  <a:lnTo>
                    <a:pt x="160" y="486"/>
                  </a:lnTo>
                  <a:lnTo>
                    <a:pt x="157" y="476"/>
                  </a:lnTo>
                  <a:lnTo>
                    <a:pt x="153" y="466"/>
                  </a:lnTo>
                  <a:lnTo>
                    <a:pt x="147" y="459"/>
                  </a:lnTo>
                  <a:lnTo>
                    <a:pt x="141" y="453"/>
                  </a:lnTo>
                  <a:lnTo>
                    <a:pt x="131" y="451"/>
                  </a:lnTo>
                  <a:lnTo>
                    <a:pt x="108" y="449"/>
                  </a:lnTo>
                  <a:lnTo>
                    <a:pt x="97" y="448"/>
                  </a:lnTo>
                  <a:lnTo>
                    <a:pt x="91" y="447"/>
                  </a:lnTo>
                  <a:lnTo>
                    <a:pt x="86" y="444"/>
                  </a:lnTo>
                  <a:lnTo>
                    <a:pt x="80" y="437"/>
                  </a:lnTo>
                  <a:lnTo>
                    <a:pt x="72" y="427"/>
                  </a:lnTo>
                  <a:lnTo>
                    <a:pt x="74" y="427"/>
                  </a:lnTo>
                  <a:lnTo>
                    <a:pt x="75" y="426"/>
                  </a:lnTo>
                  <a:lnTo>
                    <a:pt x="75" y="424"/>
                  </a:lnTo>
                  <a:lnTo>
                    <a:pt x="74" y="421"/>
                  </a:lnTo>
                  <a:lnTo>
                    <a:pt x="71" y="413"/>
                  </a:lnTo>
                  <a:lnTo>
                    <a:pt x="68" y="405"/>
                  </a:lnTo>
                  <a:lnTo>
                    <a:pt x="67" y="400"/>
                  </a:lnTo>
                  <a:lnTo>
                    <a:pt x="67" y="398"/>
                  </a:lnTo>
                  <a:lnTo>
                    <a:pt x="68" y="398"/>
                  </a:lnTo>
                  <a:lnTo>
                    <a:pt x="70" y="397"/>
                  </a:lnTo>
                  <a:lnTo>
                    <a:pt x="72" y="397"/>
                  </a:lnTo>
                  <a:lnTo>
                    <a:pt x="75" y="398"/>
                  </a:lnTo>
                  <a:lnTo>
                    <a:pt x="82" y="398"/>
                  </a:lnTo>
                  <a:lnTo>
                    <a:pt x="83" y="397"/>
                  </a:lnTo>
                  <a:lnTo>
                    <a:pt x="83" y="394"/>
                  </a:lnTo>
                  <a:lnTo>
                    <a:pt x="84" y="392"/>
                  </a:lnTo>
                  <a:lnTo>
                    <a:pt x="84" y="390"/>
                  </a:lnTo>
                  <a:lnTo>
                    <a:pt x="85" y="387"/>
                  </a:lnTo>
                  <a:lnTo>
                    <a:pt x="86" y="384"/>
                  </a:lnTo>
                  <a:lnTo>
                    <a:pt x="86" y="381"/>
                  </a:lnTo>
                  <a:lnTo>
                    <a:pt x="84" y="381"/>
                  </a:lnTo>
                  <a:lnTo>
                    <a:pt x="80" y="382"/>
                  </a:lnTo>
                  <a:lnTo>
                    <a:pt x="74" y="384"/>
                  </a:lnTo>
                  <a:lnTo>
                    <a:pt x="68" y="385"/>
                  </a:lnTo>
                  <a:lnTo>
                    <a:pt x="63" y="387"/>
                  </a:lnTo>
                  <a:lnTo>
                    <a:pt x="61" y="387"/>
                  </a:lnTo>
                  <a:lnTo>
                    <a:pt x="61" y="384"/>
                  </a:lnTo>
                  <a:lnTo>
                    <a:pt x="70" y="376"/>
                  </a:lnTo>
                  <a:lnTo>
                    <a:pt x="82" y="367"/>
                  </a:lnTo>
                  <a:lnTo>
                    <a:pt x="87" y="361"/>
                  </a:lnTo>
                  <a:lnTo>
                    <a:pt x="88" y="358"/>
                  </a:lnTo>
                  <a:lnTo>
                    <a:pt x="93" y="353"/>
                  </a:lnTo>
                  <a:lnTo>
                    <a:pt x="103" y="353"/>
                  </a:lnTo>
                  <a:lnTo>
                    <a:pt x="111" y="354"/>
                  </a:lnTo>
                  <a:lnTo>
                    <a:pt x="117" y="353"/>
                  </a:lnTo>
                  <a:lnTo>
                    <a:pt x="121" y="351"/>
                  </a:lnTo>
                  <a:lnTo>
                    <a:pt x="123" y="347"/>
                  </a:lnTo>
                  <a:lnTo>
                    <a:pt x="124" y="344"/>
                  </a:lnTo>
                  <a:lnTo>
                    <a:pt x="124" y="343"/>
                  </a:lnTo>
                  <a:lnTo>
                    <a:pt x="125" y="341"/>
                  </a:lnTo>
                  <a:lnTo>
                    <a:pt x="130" y="339"/>
                  </a:lnTo>
                  <a:lnTo>
                    <a:pt x="141" y="339"/>
                  </a:lnTo>
                  <a:lnTo>
                    <a:pt x="148" y="337"/>
                  </a:lnTo>
                  <a:lnTo>
                    <a:pt x="154" y="336"/>
                  </a:lnTo>
                  <a:lnTo>
                    <a:pt x="156" y="333"/>
                  </a:lnTo>
                  <a:lnTo>
                    <a:pt x="156" y="329"/>
                  </a:lnTo>
                  <a:lnTo>
                    <a:pt x="157" y="327"/>
                  </a:lnTo>
                  <a:lnTo>
                    <a:pt x="157" y="325"/>
                  </a:lnTo>
                  <a:lnTo>
                    <a:pt x="156" y="323"/>
                  </a:lnTo>
                  <a:lnTo>
                    <a:pt x="155" y="322"/>
                  </a:lnTo>
                  <a:lnTo>
                    <a:pt x="151" y="321"/>
                  </a:lnTo>
                  <a:lnTo>
                    <a:pt x="144" y="321"/>
                  </a:lnTo>
                  <a:lnTo>
                    <a:pt x="140" y="319"/>
                  </a:lnTo>
                  <a:lnTo>
                    <a:pt x="139" y="318"/>
                  </a:lnTo>
                  <a:lnTo>
                    <a:pt x="138" y="316"/>
                  </a:lnTo>
                  <a:lnTo>
                    <a:pt x="136" y="313"/>
                  </a:lnTo>
                  <a:lnTo>
                    <a:pt x="134" y="313"/>
                  </a:lnTo>
                  <a:lnTo>
                    <a:pt x="130" y="315"/>
                  </a:lnTo>
                  <a:lnTo>
                    <a:pt x="120" y="315"/>
                  </a:lnTo>
                  <a:lnTo>
                    <a:pt x="116" y="313"/>
                  </a:lnTo>
                  <a:lnTo>
                    <a:pt x="115" y="310"/>
                  </a:lnTo>
                  <a:lnTo>
                    <a:pt x="116" y="306"/>
                  </a:lnTo>
                  <a:lnTo>
                    <a:pt x="119" y="302"/>
                  </a:lnTo>
                  <a:lnTo>
                    <a:pt x="123" y="299"/>
                  </a:lnTo>
                  <a:lnTo>
                    <a:pt x="126" y="294"/>
                  </a:lnTo>
                  <a:lnTo>
                    <a:pt x="131" y="291"/>
                  </a:lnTo>
                  <a:lnTo>
                    <a:pt x="137" y="286"/>
                  </a:lnTo>
                  <a:lnTo>
                    <a:pt x="145" y="284"/>
                  </a:lnTo>
                  <a:lnTo>
                    <a:pt x="153" y="281"/>
                  </a:lnTo>
                  <a:lnTo>
                    <a:pt x="158" y="279"/>
                  </a:lnTo>
                  <a:lnTo>
                    <a:pt x="159" y="278"/>
                  </a:lnTo>
                  <a:lnTo>
                    <a:pt x="156" y="276"/>
                  </a:lnTo>
                  <a:lnTo>
                    <a:pt x="149" y="274"/>
                  </a:lnTo>
                  <a:lnTo>
                    <a:pt x="142" y="272"/>
                  </a:lnTo>
                  <a:lnTo>
                    <a:pt x="136" y="271"/>
                  </a:lnTo>
                  <a:lnTo>
                    <a:pt x="133" y="271"/>
                  </a:lnTo>
                  <a:lnTo>
                    <a:pt x="129" y="274"/>
                  </a:lnTo>
                  <a:lnTo>
                    <a:pt x="120" y="278"/>
                  </a:lnTo>
                  <a:lnTo>
                    <a:pt x="104" y="288"/>
                  </a:lnTo>
                  <a:lnTo>
                    <a:pt x="93" y="297"/>
                  </a:lnTo>
                  <a:lnTo>
                    <a:pt x="86" y="302"/>
                  </a:lnTo>
                  <a:lnTo>
                    <a:pt x="79" y="305"/>
                  </a:lnTo>
                  <a:lnTo>
                    <a:pt x="73" y="307"/>
                  </a:lnTo>
                  <a:lnTo>
                    <a:pt x="71" y="308"/>
                  </a:lnTo>
                  <a:lnTo>
                    <a:pt x="68" y="309"/>
                  </a:lnTo>
                  <a:lnTo>
                    <a:pt x="66" y="310"/>
                  </a:lnTo>
                  <a:lnTo>
                    <a:pt x="63" y="312"/>
                  </a:lnTo>
                  <a:lnTo>
                    <a:pt x="61" y="313"/>
                  </a:lnTo>
                  <a:lnTo>
                    <a:pt x="60" y="316"/>
                  </a:lnTo>
                  <a:lnTo>
                    <a:pt x="58" y="317"/>
                  </a:lnTo>
                  <a:lnTo>
                    <a:pt x="58" y="319"/>
                  </a:lnTo>
                  <a:lnTo>
                    <a:pt x="60" y="319"/>
                  </a:lnTo>
                  <a:lnTo>
                    <a:pt x="67" y="318"/>
                  </a:lnTo>
                  <a:lnTo>
                    <a:pt x="72" y="318"/>
                  </a:lnTo>
                  <a:lnTo>
                    <a:pt x="78" y="316"/>
                  </a:lnTo>
                  <a:lnTo>
                    <a:pt x="81" y="313"/>
                  </a:lnTo>
                  <a:lnTo>
                    <a:pt x="83" y="310"/>
                  </a:lnTo>
                  <a:lnTo>
                    <a:pt x="86" y="307"/>
                  </a:lnTo>
                  <a:lnTo>
                    <a:pt x="89" y="305"/>
                  </a:lnTo>
                  <a:lnTo>
                    <a:pt x="95" y="306"/>
                  </a:lnTo>
                  <a:lnTo>
                    <a:pt x="100" y="308"/>
                  </a:lnTo>
                  <a:lnTo>
                    <a:pt x="107" y="312"/>
                  </a:lnTo>
                  <a:lnTo>
                    <a:pt x="108" y="316"/>
                  </a:lnTo>
                  <a:lnTo>
                    <a:pt x="107" y="318"/>
                  </a:lnTo>
                  <a:lnTo>
                    <a:pt x="106" y="321"/>
                  </a:lnTo>
                  <a:lnTo>
                    <a:pt x="104" y="325"/>
                  </a:lnTo>
                  <a:lnTo>
                    <a:pt x="101" y="331"/>
                  </a:lnTo>
                  <a:lnTo>
                    <a:pt x="99" y="339"/>
                  </a:lnTo>
                  <a:lnTo>
                    <a:pt x="96" y="344"/>
                  </a:lnTo>
                  <a:lnTo>
                    <a:pt x="91" y="346"/>
                  </a:lnTo>
                  <a:lnTo>
                    <a:pt x="83" y="347"/>
                  </a:lnTo>
                  <a:lnTo>
                    <a:pt x="72" y="351"/>
                  </a:lnTo>
                  <a:lnTo>
                    <a:pt x="65" y="355"/>
                  </a:lnTo>
                  <a:lnTo>
                    <a:pt x="60" y="359"/>
                  </a:lnTo>
                  <a:lnTo>
                    <a:pt x="57" y="366"/>
                  </a:lnTo>
                  <a:lnTo>
                    <a:pt x="50" y="373"/>
                  </a:lnTo>
                  <a:lnTo>
                    <a:pt x="41" y="379"/>
                  </a:lnTo>
                  <a:lnTo>
                    <a:pt x="31" y="382"/>
                  </a:lnTo>
                  <a:lnTo>
                    <a:pt x="18" y="383"/>
                  </a:lnTo>
                  <a:lnTo>
                    <a:pt x="9" y="383"/>
                  </a:lnTo>
                  <a:lnTo>
                    <a:pt x="3" y="387"/>
                  </a:lnTo>
                  <a:lnTo>
                    <a:pt x="0" y="387"/>
                  </a:lnTo>
                  <a:lnTo>
                    <a:pt x="5" y="376"/>
                  </a:lnTo>
                  <a:lnTo>
                    <a:pt x="11" y="366"/>
                  </a:lnTo>
                  <a:lnTo>
                    <a:pt x="21" y="357"/>
                  </a:lnTo>
                  <a:lnTo>
                    <a:pt x="29" y="350"/>
                  </a:lnTo>
                  <a:lnTo>
                    <a:pt x="34" y="341"/>
                  </a:lnTo>
                  <a:lnTo>
                    <a:pt x="37" y="329"/>
                  </a:lnTo>
                  <a:lnTo>
                    <a:pt x="41" y="319"/>
                  </a:lnTo>
                  <a:lnTo>
                    <a:pt x="45" y="310"/>
                  </a:lnTo>
                  <a:lnTo>
                    <a:pt x="51" y="303"/>
                  </a:lnTo>
                  <a:lnTo>
                    <a:pt x="61" y="297"/>
                  </a:lnTo>
                  <a:lnTo>
                    <a:pt x="69" y="289"/>
                  </a:lnTo>
                  <a:lnTo>
                    <a:pt x="76" y="282"/>
                  </a:lnTo>
                  <a:lnTo>
                    <a:pt x="80" y="275"/>
                  </a:lnTo>
                  <a:lnTo>
                    <a:pt x="82" y="265"/>
                  </a:lnTo>
                  <a:lnTo>
                    <a:pt x="86" y="258"/>
                  </a:lnTo>
                  <a:lnTo>
                    <a:pt x="90" y="252"/>
                  </a:lnTo>
                  <a:lnTo>
                    <a:pt x="93" y="248"/>
                  </a:lnTo>
                  <a:lnTo>
                    <a:pt x="92" y="245"/>
                  </a:lnTo>
                  <a:lnTo>
                    <a:pt x="88" y="240"/>
                  </a:lnTo>
                  <a:lnTo>
                    <a:pt x="84" y="237"/>
                  </a:lnTo>
                  <a:lnTo>
                    <a:pt x="82" y="234"/>
                  </a:lnTo>
                  <a:lnTo>
                    <a:pt x="83" y="230"/>
                  </a:lnTo>
                  <a:lnTo>
                    <a:pt x="89" y="225"/>
                  </a:lnTo>
                  <a:lnTo>
                    <a:pt x="96" y="219"/>
                  </a:lnTo>
                  <a:lnTo>
                    <a:pt x="100" y="211"/>
                  </a:lnTo>
                  <a:lnTo>
                    <a:pt x="100" y="204"/>
                  </a:lnTo>
                  <a:lnTo>
                    <a:pt x="97" y="200"/>
                  </a:lnTo>
                  <a:lnTo>
                    <a:pt x="91" y="198"/>
                  </a:lnTo>
                  <a:lnTo>
                    <a:pt x="87" y="196"/>
                  </a:lnTo>
                  <a:lnTo>
                    <a:pt x="79" y="183"/>
                  </a:lnTo>
                  <a:lnTo>
                    <a:pt x="75" y="180"/>
                  </a:lnTo>
                  <a:lnTo>
                    <a:pt x="67" y="174"/>
                  </a:lnTo>
                  <a:lnTo>
                    <a:pt x="67" y="172"/>
                  </a:lnTo>
                  <a:lnTo>
                    <a:pt x="66" y="168"/>
                  </a:lnTo>
                  <a:lnTo>
                    <a:pt x="66" y="164"/>
                  </a:lnTo>
                  <a:lnTo>
                    <a:pt x="67" y="163"/>
                  </a:lnTo>
                  <a:lnTo>
                    <a:pt x="68" y="163"/>
                  </a:lnTo>
                  <a:lnTo>
                    <a:pt x="72" y="164"/>
                  </a:lnTo>
                  <a:lnTo>
                    <a:pt x="76" y="167"/>
                  </a:lnTo>
                  <a:lnTo>
                    <a:pt x="82" y="172"/>
                  </a:lnTo>
                  <a:lnTo>
                    <a:pt x="86" y="175"/>
                  </a:lnTo>
                  <a:lnTo>
                    <a:pt x="89" y="177"/>
                  </a:lnTo>
                  <a:lnTo>
                    <a:pt x="90" y="176"/>
                  </a:lnTo>
                  <a:lnTo>
                    <a:pt x="90" y="167"/>
                  </a:lnTo>
                  <a:lnTo>
                    <a:pt x="89" y="165"/>
                  </a:lnTo>
                  <a:lnTo>
                    <a:pt x="87" y="163"/>
                  </a:lnTo>
                  <a:lnTo>
                    <a:pt x="83" y="161"/>
                  </a:lnTo>
                  <a:lnTo>
                    <a:pt x="80" y="160"/>
                  </a:lnTo>
                  <a:lnTo>
                    <a:pt x="78" y="159"/>
                  </a:lnTo>
                  <a:lnTo>
                    <a:pt x="75" y="159"/>
                  </a:lnTo>
                  <a:lnTo>
                    <a:pt x="73" y="157"/>
                  </a:lnTo>
                  <a:lnTo>
                    <a:pt x="74" y="156"/>
                  </a:lnTo>
                  <a:lnTo>
                    <a:pt x="76" y="155"/>
                  </a:lnTo>
                  <a:lnTo>
                    <a:pt x="83" y="154"/>
                  </a:lnTo>
                  <a:lnTo>
                    <a:pt x="89" y="155"/>
                  </a:lnTo>
                  <a:lnTo>
                    <a:pt x="95" y="155"/>
                  </a:lnTo>
                  <a:lnTo>
                    <a:pt x="99" y="154"/>
                  </a:lnTo>
                  <a:lnTo>
                    <a:pt x="101" y="152"/>
                  </a:lnTo>
                  <a:lnTo>
                    <a:pt x="103" y="149"/>
                  </a:lnTo>
                  <a:lnTo>
                    <a:pt x="105" y="147"/>
                  </a:lnTo>
                  <a:lnTo>
                    <a:pt x="106" y="143"/>
                  </a:lnTo>
                  <a:lnTo>
                    <a:pt x="106" y="136"/>
                  </a:lnTo>
                  <a:lnTo>
                    <a:pt x="108" y="135"/>
                  </a:lnTo>
                  <a:lnTo>
                    <a:pt x="109" y="136"/>
                  </a:lnTo>
                  <a:lnTo>
                    <a:pt x="112" y="137"/>
                  </a:lnTo>
                  <a:lnTo>
                    <a:pt x="116" y="139"/>
                  </a:lnTo>
                  <a:lnTo>
                    <a:pt x="121" y="142"/>
                  </a:lnTo>
                  <a:lnTo>
                    <a:pt x="126" y="148"/>
                  </a:lnTo>
                  <a:lnTo>
                    <a:pt x="130" y="153"/>
                  </a:lnTo>
                  <a:lnTo>
                    <a:pt x="131" y="157"/>
                  </a:lnTo>
                  <a:lnTo>
                    <a:pt x="131" y="158"/>
                  </a:lnTo>
                  <a:lnTo>
                    <a:pt x="130" y="160"/>
                  </a:lnTo>
                  <a:lnTo>
                    <a:pt x="130" y="161"/>
                  </a:lnTo>
                  <a:lnTo>
                    <a:pt x="129" y="162"/>
                  </a:lnTo>
                  <a:lnTo>
                    <a:pt x="130" y="163"/>
                  </a:lnTo>
                  <a:lnTo>
                    <a:pt x="141" y="163"/>
                  </a:lnTo>
                  <a:lnTo>
                    <a:pt x="143" y="164"/>
                  </a:lnTo>
                  <a:lnTo>
                    <a:pt x="145" y="164"/>
                  </a:lnTo>
                  <a:lnTo>
                    <a:pt x="146" y="165"/>
                  </a:lnTo>
                  <a:lnTo>
                    <a:pt x="146" y="167"/>
                  </a:lnTo>
                  <a:lnTo>
                    <a:pt x="145" y="171"/>
                  </a:lnTo>
                  <a:lnTo>
                    <a:pt x="143" y="175"/>
                  </a:lnTo>
                  <a:lnTo>
                    <a:pt x="140" y="179"/>
                  </a:lnTo>
                  <a:lnTo>
                    <a:pt x="139" y="182"/>
                  </a:lnTo>
                  <a:lnTo>
                    <a:pt x="139" y="185"/>
                  </a:lnTo>
                  <a:lnTo>
                    <a:pt x="141" y="185"/>
                  </a:lnTo>
                  <a:lnTo>
                    <a:pt x="143" y="184"/>
                  </a:lnTo>
                  <a:lnTo>
                    <a:pt x="147" y="180"/>
                  </a:lnTo>
                  <a:lnTo>
                    <a:pt x="149" y="174"/>
                  </a:lnTo>
                  <a:lnTo>
                    <a:pt x="150" y="172"/>
                  </a:lnTo>
                  <a:lnTo>
                    <a:pt x="153" y="170"/>
                  </a:lnTo>
                  <a:lnTo>
                    <a:pt x="157" y="167"/>
                  </a:lnTo>
                  <a:lnTo>
                    <a:pt x="160" y="167"/>
                  </a:lnTo>
                  <a:lnTo>
                    <a:pt x="164" y="165"/>
                  </a:lnTo>
                  <a:lnTo>
                    <a:pt x="166" y="163"/>
                  </a:lnTo>
                  <a:lnTo>
                    <a:pt x="165" y="162"/>
                  </a:lnTo>
                  <a:lnTo>
                    <a:pt x="161" y="160"/>
                  </a:lnTo>
                  <a:lnTo>
                    <a:pt x="155" y="159"/>
                  </a:lnTo>
                  <a:lnTo>
                    <a:pt x="148" y="156"/>
                  </a:lnTo>
                  <a:lnTo>
                    <a:pt x="144" y="152"/>
                  </a:lnTo>
                  <a:lnTo>
                    <a:pt x="143" y="149"/>
                  </a:lnTo>
                  <a:lnTo>
                    <a:pt x="141" y="148"/>
                  </a:lnTo>
                  <a:lnTo>
                    <a:pt x="139" y="146"/>
                  </a:lnTo>
                  <a:lnTo>
                    <a:pt x="136" y="144"/>
                  </a:lnTo>
                  <a:lnTo>
                    <a:pt x="130" y="141"/>
                  </a:lnTo>
                  <a:lnTo>
                    <a:pt x="129" y="140"/>
                  </a:lnTo>
                  <a:lnTo>
                    <a:pt x="129" y="138"/>
                  </a:lnTo>
                  <a:lnTo>
                    <a:pt x="130" y="135"/>
                  </a:lnTo>
                  <a:lnTo>
                    <a:pt x="132" y="131"/>
                  </a:lnTo>
                  <a:lnTo>
                    <a:pt x="132" y="130"/>
                  </a:lnTo>
                  <a:lnTo>
                    <a:pt x="131" y="128"/>
                  </a:lnTo>
                  <a:lnTo>
                    <a:pt x="126" y="126"/>
                  </a:lnTo>
                  <a:lnTo>
                    <a:pt x="124" y="124"/>
                  </a:lnTo>
                  <a:lnTo>
                    <a:pt x="122" y="123"/>
                  </a:lnTo>
                  <a:lnTo>
                    <a:pt x="120" y="120"/>
                  </a:lnTo>
                  <a:lnTo>
                    <a:pt x="119" y="118"/>
                  </a:lnTo>
                  <a:lnTo>
                    <a:pt x="118" y="117"/>
                  </a:lnTo>
                  <a:lnTo>
                    <a:pt x="118" y="115"/>
                  </a:lnTo>
                  <a:lnTo>
                    <a:pt x="120" y="114"/>
                  </a:lnTo>
                  <a:lnTo>
                    <a:pt x="128" y="114"/>
                  </a:lnTo>
                  <a:lnTo>
                    <a:pt x="134" y="117"/>
                  </a:lnTo>
                  <a:lnTo>
                    <a:pt x="140" y="122"/>
                  </a:lnTo>
                  <a:lnTo>
                    <a:pt x="143" y="125"/>
                  </a:lnTo>
                  <a:lnTo>
                    <a:pt x="143" y="127"/>
                  </a:lnTo>
                  <a:lnTo>
                    <a:pt x="144" y="129"/>
                  </a:lnTo>
                  <a:lnTo>
                    <a:pt x="144" y="131"/>
                  </a:lnTo>
                  <a:lnTo>
                    <a:pt x="145" y="133"/>
                  </a:lnTo>
                  <a:lnTo>
                    <a:pt x="146" y="134"/>
                  </a:lnTo>
                  <a:lnTo>
                    <a:pt x="148" y="135"/>
                  </a:lnTo>
                  <a:lnTo>
                    <a:pt x="151" y="136"/>
                  </a:lnTo>
                  <a:lnTo>
                    <a:pt x="155" y="138"/>
                  </a:lnTo>
                  <a:lnTo>
                    <a:pt x="157" y="141"/>
                  </a:lnTo>
                  <a:lnTo>
                    <a:pt x="162" y="147"/>
                  </a:lnTo>
                  <a:lnTo>
                    <a:pt x="164" y="147"/>
                  </a:lnTo>
                  <a:lnTo>
                    <a:pt x="167" y="146"/>
                  </a:lnTo>
                  <a:lnTo>
                    <a:pt x="169" y="143"/>
                  </a:lnTo>
                  <a:lnTo>
                    <a:pt x="179" y="140"/>
                  </a:lnTo>
                  <a:lnTo>
                    <a:pt x="184" y="138"/>
                  </a:lnTo>
                  <a:lnTo>
                    <a:pt x="188" y="136"/>
                  </a:lnTo>
                  <a:lnTo>
                    <a:pt x="192" y="133"/>
                  </a:lnTo>
                  <a:lnTo>
                    <a:pt x="194" y="131"/>
                  </a:lnTo>
                  <a:lnTo>
                    <a:pt x="193" y="130"/>
                  </a:lnTo>
                  <a:lnTo>
                    <a:pt x="190" y="129"/>
                  </a:lnTo>
                  <a:lnTo>
                    <a:pt x="188" y="128"/>
                  </a:lnTo>
                  <a:lnTo>
                    <a:pt x="186" y="126"/>
                  </a:lnTo>
                  <a:lnTo>
                    <a:pt x="184" y="125"/>
                  </a:lnTo>
                  <a:lnTo>
                    <a:pt x="182" y="123"/>
                  </a:lnTo>
                  <a:lnTo>
                    <a:pt x="180" y="125"/>
                  </a:lnTo>
                  <a:lnTo>
                    <a:pt x="176" y="131"/>
                  </a:lnTo>
                  <a:lnTo>
                    <a:pt x="174" y="133"/>
                  </a:lnTo>
                  <a:lnTo>
                    <a:pt x="172" y="133"/>
                  </a:lnTo>
                  <a:lnTo>
                    <a:pt x="170" y="132"/>
                  </a:lnTo>
                  <a:lnTo>
                    <a:pt x="166" y="128"/>
                  </a:lnTo>
                  <a:lnTo>
                    <a:pt x="163" y="122"/>
                  </a:lnTo>
                  <a:lnTo>
                    <a:pt x="160" y="114"/>
                  </a:lnTo>
                  <a:lnTo>
                    <a:pt x="159" y="108"/>
                  </a:lnTo>
                  <a:lnTo>
                    <a:pt x="161" y="105"/>
                  </a:lnTo>
                  <a:lnTo>
                    <a:pt x="167" y="103"/>
                  </a:lnTo>
                  <a:lnTo>
                    <a:pt x="172" y="103"/>
                  </a:lnTo>
                  <a:lnTo>
                    <a:pt x="179" y="106"/>
                  </a:lnTo>
                  <a:lnTo>
                    <a:pt x="184" y="111"/>
                  </a:lnTo>
                  <a:lnTo>
                    <a:pt x="186" y="112"/>
                  </a:lnTo>
                  <a:lnTo>
                    <a:pt x="190" y="110"/>
                  </a:lnTo>
                  <a:lnTo>
                    <a:pt x="192" y="108"/>
                  </a:lnTo>
                  <a:lnTo>
                    <a:pt x="193" y="106"/>
                  </a:lnTo>
                  <a:lnTo>
                    <a:pt x="194" y="105"/>
                  </a:lnTo>
                  <a:lnTo>
                    <a:pt x="194" y="103"/>
                  </a:lnTo>
                  <a:lnTo>
                    <a:pt x="196" y="101"/>
                  </a:lnTo>
                  <a:lnTo>
                    <a:pt x="198" y="101"/>
                  </a:lnTo>
                  <a:lnTo>
                    <a:pt x="204" y="100"/>
                  </a:lnTo>
                  <a:lnTo>
                    <a:pt x="210" y="96"/>
                  </a:lnTo>
                  <a:lnTo>
                    <a:pt x="215" y="93"/>
                  </a:lnTo>
                  <a:lnTo>
                    <a:pt x="216" y="90"/>
                  </a:lnTo>
                  <a:lnTo>
                    <a:pt x="213" y="90"/>
                  </a:lnTo>
                  <a:lnTo>
                    <a:pt x="208" y="91"/>
                  </a:lnTo>
                  <a:lnTo>
                    <a:pt x="200" y="92"/>
                  </a:lnTo>
                  <a:lnTo>
                    <a:pt x="194" y="94"/>
                  </a:lnTo>
                  <a:lnTo>
                    <a:pt x="189" y="95"/>
                  </a:lnTo>
                  <a:lnTo>
                    <a:pt x="175" y="95"/>
                  </a:lnTo>
                  <a:lnTo>
                    <a:pt x="170" y="94"/>
                  </a:lnTo>
                  <a:lnTo>
                    <a:pt x="169" y="92"/>
                  </a:lnTo>
                  <a:lnTo>
                    <a:pt x="171" y="91"/>
                  </a:lnTo>
                  <a:lnTo>
                    <a:pt x="172" y="89"/>
                  </a:lnTo>
                  <a:lnTo>
                    <a:pt x="175" y="86"/>
                  </a:lnTo>
                  <a:lnTo>
                    <a:pt x="178" y="85"/>
                  </a:lnTo>
                  <a:lnTo>
                    <a:pt x="181" y="84"/>
                  </a:lnTo>
                  <a:lnTo>
                    <a:pt x="185" y="83"/>
                  </a:lnTo>
                  <a:lnTo>
                    <a:pt x="192" y="81"/>
                  </a:lnTo>
                  <a:lnTo>
                    <a:pt x="198" y="80"/>
                  </a:lnTo>
                  <a:lnTo>
                    <a:pt x="203" y="78"/>
                  </a:lnTo>
                  <a:lnTo>
                    <a:pt x="203" y="76"/>
                  </a:lnTo>
                  <a:lnTo>
                    <a:pt x="196" y="72"/>
                  </a:lnTo>
                  <a:lnTo>
                    <a:pt x="195" y="71"/>
                  </a:lnTo>
                  <a:lnTo>
                    <a:pt x="193" y="70"/>
                  </a:lnTo>
                  <a:lnTo>
                    <a:pt x="193" y="69"/>
                  </a:lnTo>
                  <a:lnTo>
                    <a:pt x="196" y="66"/>
                  </a:lnTo>
                  <a:lnTo>
                    <a:pt x="196" y="64"/>
                  </a:lnTo>
                  <a:lnTo>
                    <a:pt x="197" y="62"/>
                  </a:lnTo>
                  <a:lnTo>
                    <a:pt x="197" y="60"/>
                  </a:lnTo>
                  <a:lnTo>
                    <a:pt x="199" y="58"/>
                  </a:lnTo>
                  <a:lnTo>
                    <a:pt x="205" y="55"/>
                  </a:lnTo>
                  <a:lnTo>
                    <a:pt x="221" y="46"/>
                  </a:lnTo>
                  <a:lnTo>
                    <a:pt x="230" y="43"/>
                  </a:lnTo>
                  <a:lnTo>
                    <a:pt x="235" y="40"/>
                  </a:lnTo>
                  <a:lnTo>
                    <a:pt x="238" y="40"/>
                  </a:lnTo>
                  <a:lnTo>
                    <a:pt x="240" y="41"/>
                  </a:lnTo>
                  <a:lnTo>
                    <a:pt x="242" y="41"/>
                  </a:lnTo>
                  <a:lnTo>
                    <a:pt x="246" y="43"/>
                  </a:lnTo>
                  <a:lnTo>
                    <a:pt x="247" y="43"/>
                  </a:lnTo>
                  <a:lnTo>
                    <a:pt x="248" y="42"/>
                  </a:lnTo>
                  <a:lnTo>
                    <a:pt x="249" y="40"/>
                  </a:lnTo>
                  <a:lnTo>
                    <a:pt x="250" y="37"/>
                  </a:lnTo>
                  <a:lnTo>
                    <a:pt x="250" y="34"/>
                  </a:lnTo>
                  <a:lnTo>
                    <a:pt x="255" y="35"/>
                  </a:lnTo>
                  <a:lnTo>
                    <a:pt x="258" y="36"/>
                  </a:lnTo>
                  <a:lnTo>
                    <a:pt x="262" y="36"/>
                  </a:lnTo>
                  <a:lnTo>
                    <a:pt x="272" y="34"/>
                  </a:lnTo>
                  <a:lnTo>
                    <a:pt x="280" y="33"/>
                  </a:lnTo>
                  <a:lnTo>
                    <a:pt x="286" y="33"/>
                  </a:lnTo>
                  <a:lnTo>
                    <a:pt x="288" y="34"/>
                  </a:lnTo>
                  <a:lnTo>
                    <a:pt x="292" y="38"/>
                  </a:lnTo>
                  <a:lnTo>
                    <a:pt x="295" y="40"/>
                  </a:lnTo>
                  <a:lnTo>
                    <a:pt x="300" y="40"/>
                  </a:lnTo>
                  <a:lnTo>
                    <a:pt x="308" y="38"/>
                  </a:lnTo>
                  <a:lnTo>
                    <a:pt x="316" y="33"/>
                  </a:lnTo>
                  <a:lnTo>
                    <a:pt x="325" y="27"/>
                  </a:lnTo>
                  <a:lnTo>
                    <a:pt x="334" y="18"/>
                  </a:lnTo>
                  <a:lnTo>
                    <a:pt x="341" y="10"/>
                  </a:lnTo>
                  <a:lnTo>
                    <a:pt x="348" y="5"/>
                  </a:lnTo>
                  <a:lnTo>
                    <a:pt x="355" y="3"/>
                  </a:lnTo>
                  <a:lnTo>
                    <a:pt x="367" y="3"/>
                  </a:lnTo>
                  <a:lnTo>
                    <a:pt x="381" y="4"/>
                  </a:lnTo>
                  <a:lnTo>
                    <a:pt x="394" y="3"/>
                  </a:lnTo>
                  <a:lnTo>
                    <a:pt x="404" y="2"/>
                  </a:lnTo>
                  <a:lnTo>
                    <a:pt x="415" y="3"/>
                  </a:lnTo>
                  <a:lnTo>
                    <a:pt x="427" y="5"/>
                  </a:lnTo>
                  <a:lnTo>
                    <a:pt x="436" y="6"/>
                  </a:lnTo>
                  <a:lnTo>
                    <a:pt x="444" y="4"/>
                  </a:lnTo>
                  <a:lnTo>
                    <a:pt x="452" y="2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7" name="Nordland">
            <a:extLst>
              <a:ext uri="{FF2B5EF4-FFF2-40B4-BE49-F238E27FC236}">
                <a16:creationId xmlns:a16="http://schemas.microsoft.com/office/drawing/2014/main" id="{48AF9ED5-99C7-4847-A76D-453F018A1C3F}"/>
              </a:ext>
            </a:extLst>
          </p:cNvPr>
          <p:cNvGrpSpPr/>
          <p:nvPr/>
        </p:nvGrpSpPr>
        <p:grpSpPr>
          <a:xfrm>
            <a:off x="5579094" y="1611577"/>
            <a:ext cx="1004456" cy="1720624"/>
            <a:chOff x="7464167" y="1611577"/>
            <a:chExt cx="1004456" cy="1720624"/>
          </a:xfrm>
        </p:grpSpPr>
        <p:sp>
          <p:nvSpPr>
            <p:cNvPr id="378" name="Freeform 55">
              <a:extLst>
                <a:ext uri="{FF2B5EF4-FFF2-40B4-BE49-F238E27FC236}">
                  <a16:creationId xmlns:a16="http://schemas.microsoft.com/office/drawing/2014/main" id="{22904A35-448E-4EEA-B7E3-AC90786C1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7548" y="3232059"/>
              <a:ext cx="44002" cy="5765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2" y="4"/>
                </a:cxn>
                <a:cxn ang="0">
                  <a:pos x="24" y="6"/>
                </a:cxn>
                <a:cxn ang="0">
                  <a:pos x="26" y="10"/>
                </a:cxn>
                <a:cxn ang="0">
                  <a:pos x="25" y="12"/>
                </a:cxn>
                <a:cxn ang="0">
                  <a:pos x="23" y="14"/>
                </a:cxn>
                <a:cxn ang="0">
                  <a:pos x="20" y="20"/>
                </a:cxn>
                <a:cxn ang="0">
                  <a:pos x="22" y="22"/>
                </a:cxn>
                <a:cxn ang="0">
                  <a:pos x="24" y="23"/>
                </a:cxn>
                <a:cxn ang="0">
                  <a:pos x="27" y="26"/>
                </a:cxn>
                <a:cxn ang="0">
                  <a:pos x="28" y="29"/>
                </a:cxn>
                <a:cxn ang="0">
                  <a:pos x="29" y="30"/>
                </a:cxn>
                <a:cxn ang="0">
                  <a:pos x="28" y="31"/>
                </a:cxn>
                <a:cxn ang="0">
                  <a:pos x="24" y="33"/>
                </a:cxn>
                <a:cxn ang="0">
                  <a:pos x="22" y="35"/>
                </a:cxn>
                <a:cxn ang="0">
                  <a:pos x="20" y="36"/>
                </a:cxn>
                <a:cxn ang="0">
                  <a:pos x="18" y="38"/>
                </a:cxn>
                <a:cxn ang="0">
                  <a:pos x="14" y="38"/>
                </a:cxn>
                <a:cxn ang="0">
                  <a:pos x="12" y="36"/>
                </a:cxn>
                <a:cxn ang="0">
                  <a:pos x="10" y="35"/>
                </a:cxn>
                <a:cxn ang="0">
                  <a:pos x="8" y="33"/>
                </a:cxn>
                <a:cxn ang="0">
                  <a:pos x="5" y="32"/>
                </a:cxn>
                <a:cxn ang="0">
                  <a:pos x="3" y="31"/>
                </a:cxn>
                <a:cxn ang="0">
                  <a:pos x="0" y="28"/>
                </a:cxn>
                <a:cxn ang="0">
                  <a:pos x="2" y="23"/>
                </a:cxn>
                <a:cxn ang="0">
                  <a:pos x="3" y="22"/>
                </a:cxn>
                <a:cxn ang="0">
                  <a:pos x="4" y="22"/>
                </a:cxn>
                <a:cxn ang="0">
                  <a:pos x="5" y="21"/>
                </a:cxn>
                <a:cxn ang="0">
                  <a:pos x="6" y="21"/>
                </a:cxn>
                <a:cxn ang="0">
                  <a:pos x="6" y="17"/>
                </a:cxn>
                <a:cxn ang="0">
                  <a:pos x="7" y="10"/>
                </a:cxn>
                <a:cxn ang="0">
                  <a:pos x="10" y="4"/>
                </a:cxn>
                <a:cxn ang="0">
                  <a:pos x="14" y="0"/>
                </a:cxn>
              </a:cxnLst>
              <a:rect l="0" t="0" r="r" b="b"/>
              <a:pathLst>
                <a:path w="29" h="38">
                  <a:moveTo>
                    <a:pt x="14" y="0"/>
                  </a:moveTo>
                  <a:lnTo>
                    <a:pt x="16" y="0"/>
                  </a:lnTo>
                  <a:lnTo>
                    <a:pt x="19" y="1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6" y="10"/>
                  </a:lnTo>
                  <a:lnTo>
                    <a:pt x="25" y="12"/>
                  </a:lnTo>
                  <a:lnTo>
                    <a:pt x="23" y="14"/>
                  </a:lnTo>
                  <a:lnTo>
                    <a:pt x="20" y="20"/>
                  </a:lnTo>
                  <a:lnTo>
                    <a:pt x="22" y="22"/>
                  </a:lnTo>
                  <a:lnTo>
                    <a:pt x="24" y="23"/>
                  </a:lnTo>
                  <a:lnTo>
                    <a:pt x="27" y="26"/>
                  </a:lnTo>
                  <a:lnTo>
                    <a:pt x="28" y="29"/>
                  </a:lnTo>
                  <a:lnTo>
                    <a:pt x="29" y="30"/>
                  </a:lnTo>
                  <a:lnTo>
                    <a:pt x="28" y="31"/>
                  </a:lnTo>
                  <a:lnTo>
                    <a:pt x="24" y="33"/>
                  </a:lnTo>
                  <a:lnTo>
                    <a:pt x="22" y="35"/>
                  </a:lnTo>
                  <a:lnTo>
                    <a:pt x="20" y="36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2" y="36"/>
                  </a:lnTo>
                  <a:lnTo>
                    <a:pt x="10" y="35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2" y="23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5" y="21"/>
                  </a:lnTo>
                  <a:lnTo>
                    <a:pt x="6" y="21"/>
                  </a:lnTo>
                  <a:lnTo>
                    <a:pt x="6" y="17"/>
                  </a:lnTo>
                  <a:lnTo>
                    <a:pt x="7" y="10"/>
                  </a:lnTo>
                  <a:lnTo>
                    <a:pt x="10" y="4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56">
              <a:extLst>
                <a:ext uri="{FF2B5EF4-FFF2-40B4-BE49-F238E27FC236}">
                  <a16:creationId xmlns:a16="http://schemas.microsoft.com/office/drawing/2014/main" id="{79391C52-B745-4675-8674-B8E99AB78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8169" y="3093984"/>
              <a:ext cx="63727" cy="124419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6" y="0"/>
                </a:cxn>
                <a:cxn ang="0">
                  <a:pos x="30" y="4"/>
                </a:cxn>
                <a:cxn ang="0">
                  <a:pos x="39" y="16"/>
                </a:cxn>
                <a:cxn ang="0">
                  <a:pos x="41" y="23"/>
                </a:cxn>
                <a:cxn ang="0">
                  <a:pos x="42" y="30"/>
                </a:cxn>
                <a:cxn ang="0">
                  <a:pos x="42" y="44"/>
                </a:cxn>
                <a:cxn ang="0">
                  <a:pos x="39" y="51"/>
                </a:cxn>
                <a:cxn ang="0">
                  <a:pos x="37" y="52"/>
                </a:cxn>
                <a:cxn ang="0">
                  <a:pos x="34" y="55"/>
                </a:cxn>
                <a:cxn ang="0">
                  <a:pos x="32" y="57"/>
                </a:cxn>
                <a:cxn ang="0">
                  <a:pos x="30" y="58"/>
                </a:cxn>
                <a:cxn ang="0">
                  <a:pos x="27" y="60"/>
                </a:cxn>
                <a:cxn ang="0">
                  <a:pos x="21" y="60"/>
                </a:cxn>
                <a:cxn ang="0">
                  <a:pos x="17" y="62"/>
                </a:cxn>
                <a:cxn ang="0">
                  <a:pos x="15" y="64"/>
                </a:cxn>
                <a:cxn ang="0">
                  <a:pos x="15" y="67"/>
                </a:cxn>
                <a:cxn ang="0">
                  <a:pos x="14" y="71"/>
                </a:cxn>
                <a:cxn ang="0">
                  <a:pos x="13" y="73"/>
                </a:cxn>
                <a:cxn ang="0">
                  <a:pos x="8" y="79"/>
                </a:cxn>
                <a:cxn ang="0">
                  <a:pos x="6" y="81"/>
                </a:cxn>
                <a:cxn ang="0">
                  <a:pos x="4" y="82"/>
                </a:cxn>
                <a:cxn ang="0">
                  <a:pos x="1" y="82"/>
                </a:cxn>
                <a:cxn ang="0">
                  <a:pos x="0" y="79"/>
                </a:cxn>
                <a:cxn ang="0">
                  <a:pos x="1" y="74"/>
                </a:cxn>
                <a:cxn ang="0">
                  <a:pos x="2" y="66"/>
                </a:cxn>
                <a:cxn ang="0">
                  <a:pos x="3" y="60"/>
                </a:cxn>
                <a:cxn ang="0">
                  <a:pos x="4" y="55"/>
                </a:cxn>
                <a:cxn ang="0">
                  <a:pos x="4" y="53"/>
                </a:cxn>
                <a:cxn ang="0">
                  <a:pos x="6" y="52"/>
                </a:cxn>
                <a:cxn ang="0">
                  <a:pos x="7" y="51"/>
                </a:cxn>
                <a:cxn ang="0">
                  <a:pos x="12" y="49"/>
                </a:cxn>
                <a:cxn ang="0">
                  <a:pos x="13" y="49"/>
                </a:cxn>
                <a:cxn ang="0">
                  <a:pos x="15" y="48"/>
                </a:cxn>
                <a:cxn ang="0">
                  <a:pos x="15" y="43"/>
                </a:cxn>
                <a:cxn ang="0">
                  <a:pos x="14" y="42"/>
                </a:cxn>
                <a:cxn ang="0">
                  <a:pos x="13" y="40"/>
                </a:cxn>
                <a:cxn ang="0">
                  <a:pos x="13" y="37"/>
                </a:cxn>
                <a:cxn ang="0">
                  <a:pos x="18" y="32"/>
                </a:cxn>
                <a:cxn ang="0">
                  <a:pos x="21" y="30"/>
                </a:cxn>
                <a:cxn ang="0">
                  <a:pos x="23" y="28"/>
                </a:cxn>
                <a:cxn ang="0">
                  <a:pos x="24" y="26"/>
                </a:cxn>
                <a:cxn ang="0">
                  <a:pos x="24" y="24"/>
                </a:cxn>
                <a:cxn ang="0">
                  <a:pos x="21" y="20"/>
                </a:cxn>
                <a:cxn ang="0">
                  <a:pos x="20" y="20"/>
                </a:cxn>
                <a:cxn ang="0">
                  <a:pos x="18" y="18"/>
                </a:cxn>
                <a:cxn ang="0">
                  <a:pos x="18" y="17"/>
                </a:cxn>
                <a:cxn ang="0">
                  <a:pos x="20" y="11"/>
                </a:cxn>
                <a:cxn ang="0">
                  <a:pos x="21" y="5"/>
                </a:cxn>
                <a:cxn ang="0">
                  <a:pos x="23" y="0"/>
                </a:cxn>
              </a:cxnLst>
              <a:rect l="0" t="0" r="r" b="b"/>
              <a:pathLst>
                <a:path w="42" h="82">
                  <a:moveTo>
                    <a:pt x="23" y="0"/>
                  </a:moveTo>
                  <a:lnTo>
                    <a:pt x="26" y="0"/>
                  </a:lnTo>
                  <a:lnTo>
                    <a:pt x="30" y="4"/>
                  </a:lnTo>
                  <a:lnTo>
                    <a:pt x="39" y="16"/>
                  </a:lnTo>
                  <a:lnTo>
                    <a:pt x="41" y="23"/>
                  </a:lnTo>
                  <a:lnTo>
                    <a:pt x="42" y="30"/>
                  </a:lnTo>
                  <a:lnTo>
                    <a:pt x="42" y="44"/>
                  </a:lnTo>
                  <a:lnTo>
                    <a:pt x="39" y="51"/>
                  </a:lnTo>
                  <a:lnTo>
                    <a:pt x="37" y="52"/>
                  </a:lnTo>
                  <a:lnTo>
                    <a:pt x="34" y="55"/>
                  </a:lnTo>
                  <a:lnTo>
                    <a:pt x="32" y="57"/>
                  </a:lnTo>
                  <a:lnTo>
                    <a:pt x="30" y="58"/>
                  </a:lnTo>
                  <a:lnTo>
                    <a:pt x="27" y="60"/>
                  </a:lnTo>
                  <a:lnTo>
                    <a:pt x="21" y="60"/>
                  </a:lnTo>
                  <a:lnTo>
                    <a:pt x="17" y="62"/>
                  </a:lnTo>
                  <a:lnTo>
                    <a:pt x="15" y="64"/>
                  </a:lnTo>
                  <a:lnTo>
                    <a:pt x="15" y="67"/>
                  </a:lnTo>
                  <a:lnTo>
                    <a:pt x="14" y="71"/>
                  </a:lnTo>
                  <a:lnTo>
                    <a:pt x="13" y="73"/>
                  </a:lnTo>
                  <a:lnTo>
                    <a:pt x="8" y="79"/>
                  </a:lnTo>
                  <a:lnTo>
                    <a:pt x="6" y="81"/>
                  </a:lnTo>
                  <a:lnTo>
                    <a:pt x="4" y="82"/>
                  </a:lnTo>
                  <a:lnTo>
                    <a:pt x="1" y="82"/>
                  </a:lnTo>
                  <a:lnTo>
                    <a:pt x="0" y="79"/>
                  </a:lnTo>
                  <a:lnTo>
                    <a:pt x="1" y="74"/>
                  </a:lnTo>
                  <a:lnTo>
                    <a:pt x="2" y="66"/>
                  </a:lnTo>
                  <a:lnTo>
                    <a:pt x="3" y="60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6" y="52"/>
                  </a:lnTo>
                  <a:lnTo>
                    <a:pt x="7" y="51"/>
                  </a:lnTo>
                  <a:lnTo>
                    <a:pt x="12" y="49"/>
                  </a:lnTo>
                  <a:lnTo>
                    <a:pt x="13" y="49"/>
                  </a:lnTo>
                  <a:lnTo>
                    <a:pt x="15" y="48"/>
                  </a:lnTo>
                  <a:lnTo>
                    <a:pt x="15" y="43"/>
                  </a:lnTo>
                  <a:lnTo>
                    <a:pt x="14" y="42"/>
                  </a:lnTo>
                  <a:lnTo>
                    <a:pt x="13" y="40"/>
                  </a:lnTo>
                  <a:lnTo>
                    <a:pt x="13" y="37"/>
                  </a:lnTo>
                  <a:lnTo>
                    <a:pt x="18" y="32"/>
                  </a:lnTo>
                  <a:lnTo>
                    <a:pt x="21" y="30"/>
                  </a:lnTo>
                  <a:lnTo>
                    <a:pt x="23" y="28"/>
                  </a:lnTo>
                  <a:lnTo>
                    <a:pt x="24" y="26"/>
                  </a:lnTo>
                  <a:lnTo>
                    <a:pt x="24" y="24"/>
                  </a:lnTo>
                  <a:lnTo>
                    <a:pt x="21" y="20"/>
                  </a:lnTo>
                  <a:lnTo>
                    <a:pt x="20" y="20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0" y="11"/>
                  </a:lnTo>
                  <a:lnTo>
                    <a:pt x="21" y="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57">
              <a:extLst>
                <a:ext uri="{FF2B5EF4-FFF2-40B4-BE49-F238E27FC236}">
                  <a16:creationId xmlns:a16="http://schemas.microsoft.com/office/drawing/2014/main" id="{B8A489F7-FA1E-4E05-95A7-1610E8835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3617" y="3131916"/>
              <a:ext cx="10622" cy="1972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7" y="1"/>
                </a:cxn>
                <a:cxn ang="0">
                  <a:pos x="7" y="6"/>
                </a:cxn>
                <a:cxn ang="0">
                  <a:pos x="6" y="8"/>
                </a:cxn>
                <a:cxn ang="0">
                  <a:pos x="5" y="11"/>
                </a:cxn>
                <a:cxn ang="0">
                  <a:pos x="3" y="12"/>
                </a:cxn>
                <a:cxn ang="0">
                  <a:pos x="2" y="13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6" y="0"/>
                </a:cxn>
              </a:cxnLst>
              <a:rect l="0" t="0" r="r" b="b"/>
              <a:pathLst>
                <a:path w="7" h="13">
                  <a:moveTo>
                    <a:pt x="6" y="0"/>
                  </a:moveTo>
                  <a:lnTo>
                    <a:pt x="7" y="1"/>
                  </a:lnTo>
                  <a:lnTo>
                    <a:pt x="7" y="6"/>
                  </a:lnTo>
                  <a:lnTo>
                    <a:pt x="6" y="8"/>
                  </a:lnTo>
                  <a:lnTo>
                    <a:pt x="5" y="11"/>
                  </a:lnTo>
                  <a:lnTo>
                    <a:pt x="3" y="12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58">
              <a:extLst>
                <a:ext uri="{FF2B5EF4-FFF2-40B4-BE49-F238E27FC236}">
                  <a16:creationId xmlns:a16="http://schemas.microsoft.com/office/drawing/2014/main" id="{11725E0E-00E4-4CA0-9691-89A1075F2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167" y="3034809"/>
              <a:ext cx="36415" cy="3793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9" y="1"/>
                </a:cxn>
                <a:cxn ang="0">
                  <a:pos x="21" y="1"/>
                </a:cxn>
                <a:cxn ang="0">
                  <a:pos x="23" y="2"/>
                </a:cxn>
                <a:cxn ang="0">
                  <a:pos x="24" y="3"/>
                </a:cxn>
                <a:cxn ang="0">
                  <a:pos x="24" y="5"/>
                </a:cxn>
                <a:cxn ang="0">
                  <a:pos x="23" y="7"/>
                </a:cxn>
                <a:cxn ang="0">
                  <a:pos x="22" y="10"/>
                </a:cxn>
                <a:cxn ang="0">
                  <a:pos x="20" y="15"/>
                </a:cxn>
                <a:cxn ang="0">
                  <a:pos x="17" y="24"/>
                </a:cxn>
                <a:cxn ang="0">
                  <a:pos x="15" y="25"/>
                </a:cxn>
                <a:cxn ang="0">
                  <a:pos x="11" y="25"/>
                </a:cxn>
                <a:cxn ang="0">
                  <a:pos x="5" y="23"/>
                </a:cxn>
                <a:cxn ang="0">
                  <a:pos x="3" y="23"/>
                </a:cxn>
                <a:cxn ang="0">
                  <a:pos x="1" y="22"/>
                </a:cxn>
                <a:cxn ang="0">
                  <a:pos x="0" y="21"/>
                </a:cxn>
                <a:cxn ang="0">
                  <a:pos x="0" y="19"/>
                </a:cxn>
                <a:cxn ang="0">
                  <a:pos x="1" y="16"/>
                </a:cxn>
                <a:cxn ang="0">
                  <a:pos x="5" y="5"/>
                </a:cxn>
                <a:cxn ang="0">
                  <a:pos x="9" y="1"/>
                </a:cxn>
                <a:cxn ang="0">
                  <a:pos x="15" y="0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lnTo>
                    <a:pt x="19" y="1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5"/>
                  </a:lnTo>
                  <a:lnTo>
                    <a:pt x="23" y="7"/>
                  </a:lnTo>
                  <a:lnTo>
                    <a:pt x="22" y="10"/>
                  </a:lnTo>
                  <a:lnTo>
                    <a:pt x="20" y="15"/>
                  </a:lnTo>
                  <a:lnTo>
                    <a:pt x="17" y="24"/>
                  </a:lnTo>
                  <a:lnTo>
                    <a:pt x="15" y="25"/>
                  </a:lnTo>
                  <a:lnTo>
                    <a:pt x="11" y="25"/>
                  </a:lnTo>
                  <a:lnTo>
                    <a:pt x="5" y="23"/>
                  </a:lnTo>
                  <a:lnTo>
                    <a:pt x="3" y="23"/>
                  </a:lnTo>
                  <a:lnTo>
                    <a:pt x="1" y="22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5" y="5"/>
                  </a:lnTo>
                  <a:lnTo>
                    <a:pt x="9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59">
              <a:extLst>
                <a:ext uri="{FF2B5EF4-FFF2-40B4-BE49-F238E27FC236}">
                  <a16:creationId xmlns:a16="http://schemas.microsoft.com/office/drawing/2014/main" id="{DEA17B18-FA51-45EE-B9EE-92576831F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0378" y="2913425"/>
              <a:ext cx="77383" cy="5310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5" y="0"/>
                </a:cxn>
                <a:cxn ang="0">
                  <a:pos x="26" y="2"/>
                </a:cxn>
                <a:cxn ang="0">
                  <a:pos x="27" y="3"/>
                </a:cxn>
                <a:cxn ang="0">
                  <a:pos x="29" y="4"/>
                </a:cxn>
                <a:cxn ang="0">
                  <a:pos x="30" y="5"/>
                </a:cxn>
                <a:cxn ang="0">
                  <a:pos x="32" y="5"/>
                </a:cxn>
                <a:cxn ang="0">
                  <a:pos x="36" y="4"/>
                </a:cxn>
                <a:cxn ang="0">
                  <a:pos x="42" y="3"/>
                </a:cxn>
                <a:cxn ang="0">
                  <a:pos x="48" y="2"/>
                </a:cxn>
                <a:cxn ang="0">
                  <a:pos x="51" y="2"/>
                </a:cxn>
                <a:cxn ang="0">
                  <a:pos x="49" y="4"/>
                </a:cxn>
                <a:cxn ang="0">
                  <a:pos x="42" y="8"/>
                </a:cxn>
                <a:cxn ang="0">
                  <a:pos x="35" y="12"/>
                </a:cxn>
                <a:cxn ang="0">
                  <a:pos x="30" y="15"/>
                </a:cxn>
                <a:cxn ang="0">
                  <a:pos x="10" y="35"/>
                </a:cxn>
                <a:cxn ang="0">
                  <a:pos x="8" y="35"/>
                </a:cxn>
                <a:cxn ang="0">
                  <a:pos x="0" y="31"/>
                </a:cxn>
                <a:cxn ang="0">
                  <a:pos x="0" y="28"/>
                </a:cxn>
                <a:cxn ang="0">
                  <a:pos x="1" y="26"/>
                </a:cxn>
                <a:cxn ang="0">
                  <a:pos x="3" y="24"/>
                </a:cxn>
                <a:cxn ang="0">
                  <a:pos x="5" y="21"/>
                </a:cxn>
                <a:cxn ang="0">
                  <a:pos x="6" y="17"/>
                </a:cxn>
                <a:cxn ang="0">
                  <a:pos x="8" y="15"/>
                </a:cxn>
                <a:cxn ang="0">
                  <a:pos x="8" y="13"/>
                </a:cxn>
                <a:cxn ang="0">
                  <a:pos x="9" y="11"/>
                </a:cxn>
                <a:cxn ang="0">
                  <a:pos x="11" y="9"/>
                </a:cxn>
                <a:cxn ang="0">
                  <a:pos x="13" y="6"/>
                </a:cxn>
                <a:cxn ang="0">
                  <a:pos x="16" y="4"/>
                </a:cxn>
                <a:cxn ang="0">
                  <a:pos x="18" y="2"/>
                </a:cxn>
                <a:cxn ang="0">
                  <a:pos x="23" y="0"/>
                </a:cxn>
              </a:cxnLst>
              <a:rect l="0" t="0" r="r" b="b"/>
              <a:pathLst>
                <a:path w="51" h="35">
                  <a:moveTo>
                    <a:pt x="23" y="0"/>
                  </a:moveTo>
                  <a:lnTo>
                    <a:pt x="25" y="0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2" y="5"/>
                  </a:lnTo>
                  <a:lnTo>
                    <a:pt x="36" y="4"/>
                  </a:lnTo>
                  <a:lnTo>
                    <a:pt x="42" y="3"/>
                  </a:lnTo>
                  <a:lnTo>
                    <a:pt x="48" y="2"/>
                  </a:lnTo>
                  <a:lnTo>
                    <a:pt x="51" y="2"/>
                  </a:lnTo>
                  <a:lnTo>
                    <a:pt x="49" y="4"/>
                  </a:lnTo>
                  <a:lnTo>
                    <a:pt x="42" y="8"/>
                  </a:lnTo>
                  <a:lnTo>
                    <a:pt x="35" y="12"/>
                  </a:lnTo>
                  <a:lnTo>
                    <a:pt x="30" y="15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1" y="26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17"/>
                  </a:lnTo>
                  <a:lnTo>
                    <a:pt x="8" y="15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1" y="9"/>
                  </a:lnTo>
                  <a:lnTo>
                    <a:pt x="13" y="6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60">
              <a:extLst>
                <a:ext uri="{FF2B5EF4-FFF2-40B4-BE49-F238E27FC236}">
                  <a16:creationId xmlns:a16="http://schemas.microsoft.com/office/drawing/2014/main" id="{4FC886CC-DDB4-46FA-8630-8EA2B2A42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5205" y="2861836"/>
              <a:ext cx="57658" cy="42485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30" y="1"/>
                </a:cxn>
                <a:cxn ang="0">
                  <a:pos x="33" y="2"/>
                </a:cxn>
                <a:cxn ang="0">
                  <a:pos x="35" y="4"/>
                </a:cxn>
                <a:cxn ang="0">
                  <a:pos x="37" y="8"/>
                </a:cxn>
                <a:cxn ang="0">
                  <a:pos x="38" y="10"/>
                </a:cxn>
                <a:cxn ang="0">
                  <a:pos x="38" y="12"/>
                </a:cxn>
                <a:cxn ang="0">
                  <a:pos x="37" y="14"/>
                </a:cxn>
                <a:cxn ang="0">
                  <a:pos x="35" y="16"/>
                </a:cxn>
                <a:cxn ang="0">
                  <a:pos x="33" y="17"/>
                </a:cxn>
                <a:cxn ang="0">
                  <a:pos x="31" y="19"/>
                </a:cxn>
                <a:cxn ang="0">
                  <a:pos x="27" y="21"/>
                </a:cxn>
                <a:cxn ang="0">
                  <a:pos x="25" y="23"/>
                </a:cxn>
                <a:cxn ang="0">
                  <a:pos x="21" y="25"/>
                </a:cxn>
                <a:cxn ang="0">
                  <a:pos x="16" y="26"/>
                </a:cxn>
                <a:cxn ang="0">
                  <a:pos x="3" y="28"/>
                </a:cxn>
                <a:cxn ang="0">
                  <a:pos x="0" y="28"/>
                </a:cxn>
                <a:cxn ang="0">
                  <a:pos x="0" y="25"/>
                </a:cxn>
                <a:cxn ang="0">
                  <a:pos x="3" y="20"/>
                </a:cxn>
                <a:cxn ang="0">
                  <a:pos x="9" y="14"/>
                </a:cxn>
                <a:cxn ang="0">
                  <a:pos x="16" y="8"/>
                </a:cxn>
                <a:cxn ang="0">
                  <a:pos x="22" y="2"/>
                </a:cxn>
                <a:cxn ang="0">
                  <a:pos x="27" y="0"/>
                </a:cxn>
              </a:cxnLst>
              <a:rect l="0" t="0" r="r" b="b"/>
              <a:pathLst>
                <a:path w="38" h="28">
                  <a:moveTo>
                    <a:pt x="27" y="0"/>
                  </a:moveTo>
                  <a:lnTo>
                    <a:pt x="30" y="1"/>
                  </a:lnTo>
                  <a:lnTo>
                    <a:pt x="33" y="2"/>
                  </a:lnTo>
                  <a:lnTo>
                    <a:pt x="35" y="4"/>
                  </a:lnTo>
                  <a:lnTo>
                    <a:pt x="37" y="8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7" y="14"/>
                  </a:lnTo>
                  <a:lnTo>
                    <a:pt x="35" y="16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27" y="21"/>
                  </a:lnTo>
                  <a:lnTo>
                    <a:pt x="25" y="23"/>
                  </a:lnTo>
                  <a:lnTo>
                    <a:pt x="21" y="25"/>
                  </a:lnTo>
                  <a:lnTo>
                    <a:pt x="16" y="26"/>
                  </a:lnTo>
                  <a:lnTo>
                    <a:pt x="3" y="28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3" y="20"/>
                  </a:lnTo>
                  <a:lnTo>
                    <a:pt x="9" y="14"/>
                  </a:lnTo>
                  <a:lnTo>
                    <a:pt x="16" y="8"/>
                  </a:lnTo>
                  <a:lnTo>
                    <a:pt x="22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61">
              <a:extLst>
                <a:ext uri="{FF2B5EF4-FFF2-40B4-BE49-F238E27FC236}">
                  <a16:creationId xmlns:a16="http://schemas.microsoft.com/office/drawing/2014/main" id="{4A7EE19B-2AA3-4096-9CCC-A7EC4310A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5551" y="2837559"/>
              <a:ext cx="22760" cy="1517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4" y="4"/>
                </a:cxn>
                <a:cxn ang="0">
                  <a:pos x="15" y="6"/>
                </a:cxn>
                <a:cxn ang="0">
                  <a:pos x="15" y="8"/>
                </a:cxn>
                <a:cxn ang="0">
                  <a:pos x="14" y="9"/>
                </a:cxn>
                <a:cxn ang="0">
                  <a:pos x="12" y="10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4" y="1"/>
                </a:cxn>
                <a:cxn ang="0">
                  <a:pos x="6" y="0"/>
                </a:cxn>
              </a:cxnLst>
              <a:rect l="0" t="0" r="r" b="b"/>
              <a:pathLst>
                <a:path w="15" h="10">
                  <a:moveTo>
                    <a:pt x="6" y="0"/>
                  </a:moveTo>
                  <a:lnTo>
                    <a:pt x="10" y="0"/>
                  </a:lnTo>
                  <a:lnTo>
                    <a:pt x="14" y="4"/>
                  </a:lnTo>
                  <a:lnTo>
                    <a:pt x="15" y="6"/>
                  </a:lnTo>
                  <a:lnTo>
                    <a:pt x="15" y="8"/>
                  </a:lnTo>
                  <a:lnTo>
                    <a:pt x="14" y="9"/>
                  </a:lnTo>
                  <a:lnTo>
                    <a:pt x="12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62">
              <a:extLst>
                <a:ext uri="{FF2B5EF4-FFF2-40B4-BE49-F238E27FC236}">
                  <a16:creationId xmlns:a16="http://schemas.microsoft.com/office/drawing/2014/main" id="{5045A0B3-91B1-46BA-B492-82E775C42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5001" y="2807213"/>
              <a:ext cx="22760" cy="2579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4" y="0"/>
                </a:cxn>
                <a:cxn ang="0">
                  <a:pos x="15" y="3"/>
                </a:cxn>
                <a:cxn ang="0">
                  <a:pos x="15" y="9"/>
                </a:cxn>
                <a:cxn ang="0">
                  <a:pos x="14" y="14"/>
                </a:cxn>
                <a:cxn ang="0">
                  <a:pos x="10" y="17"/>
                </a:cxn>
                <a:cxn ang="0">
                  <a:pos x="7" y="17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3" y="7"/>
                </a:cxn>
                <a:cxn ang="0">
                  <a:pos x="7" y="3"/>
                </a:cxn>
                <a:cxn ang="0">
                  <a:pos x="10" y="2"/>
                </a:cxn>
                <a:cxn ang="0">
                  <a:pos x="12" y="0"/>
                </a:cxn>
              </a:cxnLst>
              <a:rect l="0" t="0" r="r" b="b"/>
              <a:pathLst>
                <a:path w="15" h="17">
                  <a:moveTo>
                    <a:pt x="12" y="0"/>
                  </a:moveTo>
                  <a:lnTo>
                    <a:pt x="14" y="0"/>
                  </a:lnTo>
                  <a:lnTo>
                    <a:pt x="15" y="3"/>
                  </a:lnTo>
                  <a:lnTo>
                    <a:pt x="15" y="9"/>
                  </a:lnTo>
                  <a:lnTo>
                    <a:pt x="14" y="14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5" y="16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8"/>
                  </a:lnTo>
                  <a:lnTo>
                    <a:pt x="3" y="7"/>
                  </a:lnTo>
                  <a:lnTo>
                    <a:pt x="7" y="3"/>
                  </a:lnTo>
                  <a:lnTo>
                    <a:pt x="1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63">
              <a:extLst>
                <a:ext uri="{FF2B5EF4-FFF2-40B4-BE49-F238E27FC236}">
                  <a16:creationId xmlns:a16="http://schemas.microsoft.com/office/drawing/2014/main" id="{0B3EC092-52E0-4481-A4F7-284281A2F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486" y="2810248"/>
              <a:ext cx="22760" cy="1820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1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7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6" y="3"/>
                </a:cxn>
                <a:cxn ang="0">
                  <a:pos x="9" y="2"/>
                </a:cxn>
                <a:cxn ang="0">
                  <a:pos x="11" y="1"/>
                </a:cxn>
                <a:cxn ang="0">
                  <a:pos x="13" y="1"/>
                </a:cxn>
                <a:cxn ang="0">
                  <a:pos x="14" y="0"/>
                </a:cxn>
              </a:cxnLst>
              <a:rect l="0" t="0" r="r" b="b"/>
              <a:pathLst>
                <a:path w="15" h="12">
                  <a:moveTo>
                    <a:pt x="14" y="0"/>
                  </a:moveTo>
                  <a:lnTo>
                    <a:pt x="15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6" y="3"/>
                  </a:lnTo>
                  <a:lnTo>
                    <a:pt x="9" y="2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64">
              <a:extLst>
                <a:ext uri="{FF2B5EF4-FFF2-40B4-BE49-F238E27FC236}">
                  <a16:creationId xmlns:a16="http://schemas.microsoft.com/office/drawing/2014/main" id="{58FCC0E1-CD22-41E6-B3E4-7D1578A53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6865" y="2843629"/>
              <a:ext cx="6069" cy="10621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3" y="7"/>
                </a:cxn>
                <a:cxn ang="0">
                  <a:pos x="0" y="7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65">
              <a:extLst>
                <a:ext uri="{FF2B5EF4-FFF2-40B4-BE49-F238E27FC236}">
                  <a16:creationId xmlns:a16="http://schemas.microsoft.com/office/drawing/2014/main" id="{4B8A24FC-A316-4368-8029-03986E689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6590" y="2754108"/>
              <a:ext cx="12138" cy="1365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7" y="6"/>
                </a:cxn>
                <a:cxn ang="0">
                  <a:pos x="6" y="8"/>
                </a:cxn>
                <a:cxn ang="0">
                  <a:pos x="4" y="9"/>
                </a:cxn>
                <a:cxn ang="0">
                  <a:pos x="1" y="9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6" y="0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lnTo>
                    <a:pt x="8" y="2"/>
                  </a:lnTo>
                  <a:lnTo>
                    <a:pt x="8" y="4"/>
                  </a:lnTo>
                  <a:lnTo>
                    <a:pt x="7" y="6"/>
                  </a:lnTo>
                  <a:lnTo>
                    <a:pt x="6" y="8"/>
                  </a:lnTo>
                  <a:lnTo>
                    <a:pt x="4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1" y="4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66">
              <a:extLst>
                <a:ext uri="{FF2B5EF4-FFF2-40B4-BE49-F238E27FC236}">
                  <a16:creationId xmlns:a16="http://schemas.microsoft.com/office/drawing/2014/main" id="{3016B17F-8D8C-4DDE-9E2E-CC557928E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6865" y="2746521"/>
              <a:ext cx="9104" cy="121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4" y="3"/>
                </a:cxn>
                <a:cxn ang="0">
                  <a:pos x="5" y="4"/>
                </a:cxn>
                <a:cxn ang="0">
                  <a:pos x="5" y="6"/>
                </a:cxn>
                <a:cxn ang="0">
                  <a:pos x="6" y="7"/>
                </a:cxn>
                <a:cxn ang="0">
                  <a:pos x="5" y="8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lnTo>
                    <a:pt x="2" y="0"/>
                  </a:lnTo>
                  <a:lnTo>
                    <a:pt x="3" y="1"/>
                  </a:lnTo>
                  <a:lnTo>
                    <a:pt x="4" y="3"/>
                  </a:lnTo>
                  <a:lnTo>
                    <a:pt x="5" y="4"/>
                  </a:lnTo>
                  <a:lnTo>
                    <a:pt x="5" y="6"/>
                  </a:lnTo>
                  <a:lnTo>
                    <a:pt x="6" y="7"/>
                  </a:lnTo>
                  <a:lnTo>
                    <a:pt x="5" y="8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67">
              <a:extLst>
                <a:ext uri="{FF2B5EF4-FFF2-40B4-BE49-F238E27FC236}">
                  <a16:creationId xmlns:a16="http://schemas.microsoft.com/office/drawing/2014/main" id="{2EA1FA5F-A127-454B-A8B5-0716D62E2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178" y="2617551"/>
              <a:ext cx="18208" cy="910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3"/>
                </a:cxn>
                <a:cxn ang="0">
                  <a:pos x="11" y="5"/>
                </a:cxn>
                <a:cxn ang="0">
                  <a:pos x="9" y="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10" y="0"/>
                  </a:lnTo>
                  <a:lnTo>
                    <a:pt x="11" y="1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9" y="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68">
              <a:extLst>
                <a:ext uri="{FF2B5EF4-FFF2-40B4-BE49-F238E27FC236}">
                  <a16:creationId xmlns:a16="http://schemas.microsoft.com/office/drawing/2014/main" id="{DBBEF4AC-FDB0-4E28-8D99-A18570038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527" y="2503752"/>
              <a:ext cx="9104" cy="1062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4" y="0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4" y="6"/>
                </a:cxn>
                <a:cxn ang="0">
                  <a:pos x="3" y="7"/>
                </a:cxn>
                <a:cxn ang="0">
                  <a:pos x="2" y="7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4" y="0"/>
                  </a:lnTo>
                  <a:lnTo>
                    <a:pt x="6" y="3"/>
                  </a:lnTo>
                  <a:lnTo>
                    <a:pt x="6" y="5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69">
              <a:extLst>
                <a:ext uri="{FF2B5EF4-FFF2-40B4-BE49-F238E27FC236}">
                  <a16:creationId xmlns:a16="http://schemas.microsoft.com/office/drawing/2014/main" id="{F37F83EB-CBDE-4275-B37E-C7EBB4396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011" y="2467337"/>
              <a:ext cx="33381" cy="54623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2" y="1"/>
                </a:cxn>
                <a:cxn ang="0">
                  <a:pos x="21" y="7"/>
                </a:cxn>
                <a:cxn ang="0">
                  <a:pos x="17" y="19"/>
                </a:cxn>
                <a:cxn ang="0">
                  <a:pos x="16" y="23"/>
                </a:cxn>
                <a:cxn ang="0">
                  <a:pos x="16" y="33"/>
                </a:cxn>
                <a:cxn ang="0">
                  <a:pos x="15" y="35"/>
                </a:cxn>
                <a:cxn ang="0">
                  <a:pos x="15" y="36"/>
                </a:cxn>
                <a:cxn ang="0">
                  <a:pos x="14" y="36"/>
                </a:cxn>
                <a:cxn ang="0">
                  <a:pos x="11" y="34"/>
                </a:cxn>
                <a:cxn ang="0">
                  <a:pos x="10" y="32"/>
                </a:cxn>
                <a:cxn ang="0">
                  <a:pos x="8" y="25"/>
                </a:cxn>
                <a:cxn ang="0">
                  <a:pos x="5" y="22"/>
                </a:cxn>
                <a:cxn ang="0">
                  <a:pos x="4" y="22"/>
                </a:cxn>
                <a:cxn ang="0">
                  <a:pos x="2" y="21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11"/>
                </a:cxn>
                <a:cxn ang="0">
                  <a:pos x="4" y="11"/>
                </a:cxn>
                <a:cxn ang="0">
                  <a:pos x="6" y="12"/>
                </a:cxn>
                <a:cxn ang="0">
                  <a:pos x="11" y="12"/>
                </a:cxn>
                <a:cxn ang="0">
                  <a:pos x="13" y="11"/>
                </a:cxn>
                <a:cxn ang="0">
                  <a:pos x="14" y="9"/>
                </a:cxn>
                <a:cxn ang="0">
                  <a:pos x="16" y="7"/>
                </a:cxn>
                <a:cxn ang="0">
                  <a:pos x="17" y="5"/>
                </a:cxn>
                <a:cxn ang="0">
                  <a:pos x="21" y="0"/>
                </a:cxn>
              </a:cxnLst>
              <a:rect l="0" t="0" r="r" b="b"/>
              <a:pathLst>
                <a:path w="22" h="36">
                  <a:moveTo>
                    <a:pt x="21" y="0"/>
                  </a:moveTo>
                  <a:lnTo>
                    <a:pt x="22" y="1"/>
                  </a:lnTo>
                  <a:lnTo>
                    <a:pt x="21" y="7"/>
                  </a:lnTo>
                  <a:lnTo>
                    <a:pt x="17" y="19"/>
                  </a:lnTo>
                  <a:lnTo>
                    <a:pt x="16" y="23"/>
                  </a:lnTo>
                  <a:lnTo>
                    <a:pt x="16" y="33"/>
                  </a:lnTo>
                  <a:lnTo>
                    <a:pt x="15" y="35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1" y="34"/>
                  </a:lnTo>
                  <a:lnTo>
                    <a:pt x="10" y="32"/>
                  </a:lnTo>
                  <a:lnTo>
                    <a:pt x="8" y="25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4" y="9"/>
                  </a:lnTo>
                  <a:lnTo>
                    <a:pt x="16" y="7"/>
                  </a:lnTo>
                  <a:lnTo>
                    <a:pt x="17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70">
              <a:extLst>
                <a:ext uri="{FF2B5EF4-FFF2-40B4-BE49-F238E27FC236}">
                  <a16:creationId xmlns:a16="http://schemas.microsoft.com/office/drawing/2014/main" id="{39C48E9D-7823-40BF-805F-12A270366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8392" y="2358091"/>
              <a:ext cx="15173" cy="2882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0"/>
                </a:cxn>
                <a:cxn ang="0">
                  <a:pos x="10" y="14"/>
                </a:cxn>
                <a:cxn ang="0">
                  <a:pos x="9" y="16"/>
                </a:cxn>
                <a:cxn ang="0">
                  <a:pos x="7" y="18"/>
                </a:cxn>
                <a:cxn ang="0">
                  <a:pos x="4" y="18"/>
                </a:cxn>
                <a:cxn ang="0">
                  <a:pos x="2" y="19"/>
                </a:cxn>
                <a:cxn ang="0">
                  <a:pos x="1" y="18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9" y="0"/>
                </a:cxn>
              </a:cxnLst>
              <a:rect l="0" t="0" r="r" b="b"/>
              <a:pathLst>
                <a:path w="10" h="19">
                  <a:moveTo>
                    <a:pt x="9" y="0"/>
                  </a:moveTo>
                  <a:lnTo>
                    <a:pt x="10" y="0"/>
                  </a:lnTo>
                  <a:lnTo>
                    <a:pt x="10" y="14"/>
                  </a:lnTo>
                  <a:lnTo>
                    <a:pt x="9" y="16"/>
                  </a:lnTo>
                  <a:lnTo>
                    <a:pt x="7" y="18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1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71">
              <a:extLst>
                <a:ext uri="{FF2B5EF4-FFF2-40B4-BE49-F238E27FC236}">
                  <a16:creationId xmlns:a16="http://schemas.microsoft.com/office/drawing/2014/main" id="{5214984C-F233-474B-805E-32D6DA541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120" y="2144151"/>
              <a:ext cx="44002" cy="2124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0" y="1"/>
                </a:cxn>
                <a:cxn ang="0">
                  <a:pos x="13" y="3"/>
                </a:cxn>
                <a:cxn ang="0">
                  <a:pos x="20" y="6"/>
                </a:cxn>
                <a:cxn ang="0">
                  <a:pos x="25" y="9"/>
                </a:cxn>
                <a:cxn ang="0">
                  <a:pos x="29" y="12"/>
                </a:cxn>
                <a:cxn ang="0">
                  <a:pos x="29" y="13"/>
                </a:cxn>
                <a:cxn ang="0">
                  <a:pos x="26" y="14"/>
                </a:cxn>
                <a:cxn ang="0">
                  <a:pos x="6" y="14"/>
                </a:cxn>
                <a:cxn ang="0">
                  <a:pos x="2" y="13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3" y="4"/>
                </a:cxn>
                <a:cxn ang="0">
                  <a:pos x="5" y="2"/>
                </a:cxn>
                <a:cxn ang="0">
                  <a:pos x="9" y="0"/>
                </a:cxn>
              </a:cxnLst>
              <a:rect l="0" t="0" r="r" b="b"/>
              <a:pathLst>
                <a:path w="29" h="14">
                  <a:moveTo>
                    <a:pt x="9" y="0"/>
                  </a:moveTo>
                  <a:lnTo>
                    <a:pt x="10" y="1"/>
                  </a:lnTo>
                  <a:lnTo>
                    <a:pt x="13" y="3"/>
                  </a:lnTo>
                  <a:lnTo>
                    <a:pt x="20" y="6"/>
                  </a:lnTo>
                  <a:lnTo>
                    <a:pt x="25" y="9"/>
                  </a:lnTo>
                  <a:lnTo>
                    <a:pt x="29" y="12"/>
                  </a:lnTo>
                  <a:lnTo>
                    <a:pt x="29" y="13"/>
                  </a:lnTo>
                  <a:lnTo>
                    <a:pt x="26" y="14"/>
                  </a:lnTo>
                  <a:lnTo>
                    <a:pt x="6" y="14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3" y="4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72">
              <a:extLst>
                <a:ext uri="{FF2B5EF4-FFF2-40B4-BE49-F238E27FC236}">
                  <a16:creationId xmlns:a16="http://schemas.microsoft.com/office/drawing/2014/main" id="{3525592B-DC7C-442B-A60D-53BF2F8DA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2535" y="2136564"/>
              <a:ext cx="12138" cy="1517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0"/>
                </a:cxn>
                <a:cxn ang="0">
                  <a:pos x="7" y="4"/>
                </a:cxn>
                <a:cxn ang="0">
                  <a:pos x="8" y="6"/>
                </a:cxn>
                <a:cxn ang="0">
                  <a:pos x="8" y="9"/>
                </a:cxn>
                <a:cxn ang="0">
                  <a:pos x="7" y="10"/>
                </a:cxn>
                <a:cxn ang="0">
                  <a:pos x="5" y="9"/>
                </a:cxn>
                <a:cxn ang="0">
                  <a:pos x="4" y="9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8" h="10">
                  <a:moveTo>
                    <a:pt x="1" y="0"/>
                  </a:moveTo>
                  <a:lnTo>
                    <a:pt x="4" y="0"/>
                  </a:lnTo>
                  <a:lnTo>
                    <a:pt x="7" y="4"/>
                  </a:lnTo>
                  <a:lnTo>
                    <a:pt x="8" y="6"/>
                  </a:lnTo>
                  <a:lnTo>
                    <a:pt x="8" y="9"/>
                  </a:lnTo>
                  <a:lnTo>
                    <a:pt x="7" y="10"/>
                  </a:lnTo>
                  <a:lnTo>
                    <a:pt x="5" y="9"/>
                  </a:lnTo>
                  <a:lnTo>
                    <a:pt x="4" y="9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6" name="Freeform 73">
              <a:extLst>
                <a:ext uri="{FF2B5EF4-FFF2-40B4-BE49-F238E27FC236}">
                  <a16:creationId xmlns:a16="http://schemas.microsoft.com/office/drawing/2014/main" id="{FD0261CE-A29A-4D55-8408-E9ADEAB04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158" y="2127461"/>
              <a:ext cx="19725" cy="121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0"/>
                </a:cxn>
                <a:cxn ang="0">
                  <a:pos x="11" y="2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3" y="6"/>
                </a:cxn>
                <a:cxn ang="0">
                  <a:pos x="12" y="7"/>
                </a:cxn>
                <a:cxn ang="0">
                  <a:pos x="10" y="8"/>
                </a:cxn>
                <a:cxn ang="0">
                  <a:pos x="7" y="8"/>
                </a:cxn>
                <a:cxn ang="0">
                  <a:pos x="4" y="7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3" h="8">
                  <a:moveTo>
                    <a:pt x="2" y="0"/>
                  </a:moveTo>
                  <a:lnTo>
                    <a:pt x="6" y="0"/>
                  </a:lnTo>
                  <a:lnTo>
                    <a:pt x="11" y="2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3" y="6"/>
                  </a:lnTo>
                  <a:lnTo>
                    <a:pt x="12" y="7"/>
                  </a:lnTo>
                  <a:lnTo>
                    <a:pt x="10" y="8"/>
                  </a:lnTo>
                  <a:lnTo>
                    <a:pt x="7" y="8"/>
                  </a:lnTo>
                  <a:lnTo>
                    <a:pt x="4" y="7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74">
              <a:extLst>
                <a:ext uri="{FF2B5EF4-FFF2-40B4-BE49-F238E27FC236}">
                  <a16:creationId xmlns:a16="http://schemas.microsoft.com/office/drawing/2014/main" id="{0A1B4178-60F4-47DB-872D-525FB8DBE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3574" y="2130495"/>
              <a:ext cx="16691" cy="606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1" y="3"/>
                </a:cxn>
                <a:cxn ang="0">
                  <a:pos x="8" y="4"/>
                </a:cxn>
                <a:cxn ang="0">
                  <a:pos x="5" y="4"/>
                </a:cxn>
                <a:cxn ang="0">
                  <a:pos x="2" y="3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11" h="4">
                  <a:moveTo>
                    <a:pt x="1" y="0"/>
                  </a:moveTo>
                  <a:lnTo>
                    <a:pt x="8" y="0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8" y="4"/>
                  </a:lnTo>
                  <a:lnTo>
                    <a:pt x="5" y="4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75">
              <a:extLst>
                <a:ext uri="{FF2B5EF4-FFF2-40B4-BE49-F238E27FC236}">
                  <a16:creationId xmlns:a16="http://schemas.microsoft.com/office/drawing/2014/main" id="{AD05FB31-4DE6-498C-8113-8A4408274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093" y="1919590"/>
              <a:ext cx="47037" cy="5614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9" y="0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1" y="16"/>
                </a:cxn>
                <a:cxn ang="0">
                  <a:pos x="30" y="19"/>
                </a:cxn>
                <a:cxn ang="0">
                  <a:pos x="30" y="23"/>
                </a:cxn>
                <a:cxn ang="0">
                  <a:pos x="28" y="27"/>
                </a:cxn>
                <a:cxn ang="0">
                  <a:pos x="28" y="29"/>
                </a:cxn>
                <a:cxn ang="0">
                  <a:pos x="27" y="30"/>
                </a:cxn>
                <a:cxn ang="0">
                  <a:pos x="22" y="31"/>
                </a:cxn>
                <a:cxn ang="0">
                  <a:pos x="16" y="33"/>
                </a:cxn>
                <a:cxn ang="0">
                  <a:pos x="9" y="36"/>
                </a:cxn>
                <a:cxn ang="0">
                  <a:pos x="3" y="37"/>
                </a:cxn>
                <a:cxn ang="0">
                  <a:pos x="0" y="37"/>
                </a:cxn>
                <a:cxn ang="0">
                  <a:pos x="0" y="31"/>
                </a:cxn>
                <a:cxn ang="0">
                  <a:pos x="2" y="14"/>
                </a:cxn>
                <a:cxn ang="0">
                  <a:pos x="3" y="11"/>
                </a:cxn>
                <a:cxn ang="0">
                  <a:pos x="6" y="8"/>
                </a:cxn>
                <a:cxn ang="0">
                  <a:pos x="8" y="6"/>
                </a:cxn>
                <a:cxn ang="0">
                  <a:pos x="14" y="1"/>
                </a:cxn>
                <a:cxn ang="0">
                  <a:pos x="16" y="0"/>
                </a:cxn>
              </a:cxnLst>
              <a:rect l="0" t="0" r="r" b="b"/>
              <a:pathLst>
                <a:path w="31" h="37">
                  <a:moveTo>
                    <a:pt x="16" y="0"/>
                  </a:moveTo>
                  <a:lnTo>
                    <a:pt x="19" y="0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1" y="16"/>
                  </a:lnTo>
                  <a:lnTo>
                    <a:pt x="30" y="19"/>
                  </a:lnTo>
                  <a:lnTo>
                    <a:pt x="30" y="23"/>
                  </a:lnTo>
                  <a:lnTo>
                    <a:pt x="28" y="27"/>
                  </a:lnTo>
                  <a:lnTo>
                    <a:pt x="28" y="29"/>
                  </a:lnTo>
                  <a:lnTo>
                    <a:pt x="27" y="30"/>
                  </a:lnTo>
                  <a:lnTo>
                    <a:pt x="22" y="31"/>
                  </a:lnTo>
                  <a:lnTo>
                    <a:pt x="16" y="33"/>
                  </a:lnTo>
                  <a:lnTo>
                    <a:pt x="9" y="36"/>
                  </a:lnTo>
                  <a:lnTo>
                    <a:pt x="3" y="37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2" y="14"/>
                  </a:lnTo>
                  <a:lnTo>
                    <a:pt x="3" y="11"/>
                  </a:lnTo>
                  <a:lnTo>
                    <a:pt x="6" y="8"/>
                  </a:lnTo>
                  <a:lnTo>
                    <a:pt x="8" y="6"/>
                  </a:lnTo>
                  <a:lnTo>
                    <a:pt x="14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76">
              <a:extLst>
                <a:ext uri="{FF2B5EF4-FFF2-40B4-BE49-F238E27FC236}">
                  <a16:creationId xmlns:a16="http://schemas.microsoft.com/office/drawing/2014/main" id="{5674935A-D3DC-4DBE-A7EC-3440E7BD8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912" y="2022767"/>
              <a:ext cx="15173" cy="2427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0" y="7"/>
                </a:cxn>
                <a:cxn ang="0">
                  <a:pos x="9" y="10"/>
                </a:cxn>
                <a:cxn ang="0">
                  <a:pos x="7" y="14"/>
                </a:cxn>
                <a:cxn ang="0">
                  <a:pos x="4" y="15"/>
                </a:cxn>
                <a:cxn ang="0">
                  <a:pos x="3" y="16"/>
                </a:cxn>
                <a:cxn ang="0">
                  <a:pos x="2" y="16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4" y="1"/>
                </a:cxn>
                <a:cxn ang="0">
                  <a:pos x="7" y="0"/>
                </a:cxn>
              </a:cxnLst>
              <a:rect l="0" t="0" r="r" b="b"/>
              <a:pathLst>
                <a:path w="10" h="16">
                  <a:moveTo>
                    <a:pt x="7" y="0"/>
                  </a:moveTo>
                  <a:lnTo>
                    <a:pt x="8" y="0"/>
                  </a:lnTo>
                  <a:lnTo>
                    <a:pt x="10" y="4"/>
                  </a:lnTo>
                  <a:lnTo>
                    <a:pt x="10" y="7"/>
                  </a:lnTo>
                  <a:lnTo>
                    <a:pt x="9" y="10"/>
                  </a:lnTo>
                  <a:lnTo>
                    <a:pt x="7" y="14"/>
                  </a:lnTo>
                  <a:lnTo>
                    <a:pt x="4" y="15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8"/>
                  </a:lnTo>
                  <a:lnTo>
                    <a:pt x="2" y="4"/>
                  </a:lnTo>
                  <a:lnTo>
                    <a:pt x="3" y="2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77">
              <a:extLst>
                <a:ext uri="{FF2B5EF4-FFF2-40B4-BE49-F238E27FC236}">
                  <a16:creationId xmlns:a16="http://schemas.microsoft.com/office/drawing/2014/main" id="{9BCDA0E0-11E8-42D2-B0F8-389550B52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5357" y="1954488"/>
              <a:ext cx="136557" cy="112281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89" y="6"/>
                </a:cxn>
                <a:cxn ang="0">
                  <a:pos x="79" y="19"/>
                </a:cxn>
                <a:cxn ang="0">
                  <a:pos x="71" y="30"/>
                </a:cxn>
                <a:cxn ang="0">
                  <a:pos x="60" y="43"/>
                </a:cxn>
                <a:cxn ang="0">
                  <a:pos x="54" y="48"/>
                </a:cxn>
                <a:cxn ang="0">
                  <a:pos x="54" y="44"/>
                </a:cxn>
                <a:cxn ang="0">
                  <a:pos x="55" y="40"/>
                </a:cxn>
                <a:cxn ang="0">
                  <a:pos x="57" y="37"/>
                </a:cxn>
                <a:cxn ang="0">
                  <a:pos x="55" y="34"/>
                </a:cxn>
                <a:cxn ang="0">
                  <a:pos x="46" y="46"/>
                </a:cxn>
                <a:cxn ang="0">
                  <a:pos x="41" y="55"/>
                </a:cxn>
                <a:cxn ang="0">
                  <a:pos x="31" y="62"/>
                </a:cxn>
                <a:cxn ang="0">
                  <a:pos x="18" y="68"/>
                </a:cxn>
                <a:cxn ang="0">
                  <a:pos x="10" y="70"/>
                </a:cxn>
                <a:cxn ang="0">
                  <a:pos x="4" y="74"/>
                </a:cxn>
                <a:cxn ang="0">
                  <a:pos x="2" y="73"/>
                </a:cxn>
                <a:cxn ang="0">
                  <a:pos x="1" y="69"/>
                </a:cxn>
                <a:cxn ang="0">
                  <a:pos x="1" y="64"/>
                </a:cxn>
                <a:cxn ang="0">
                  <a:pos x="8" y="59"/>
                </a:cxn>
                <a:cxn ang="0">
                  <a:pos x="12" y="58"/>
                </a:cxn>
                <a:cxn ang="0">
                  <a:pos x="11" y="54"/>
                </a:cxn>
                <a:cxn ang="0">
                  <a:pos x="9" y="50"/>
                </a:cxn>
                <a:cxn ang="0">
                  <a:pos x="11" y="47"/>
                </a:cxn>
                <a:cxn ang="0">
                  <a:pos x="12" y="37"/>
                </a:cxn>
                <a:cxn ang="0">
                  <a:pos x="18" y="36"/>
                </a:cxn>
                <a:cxn ang="0">
                  <a:pos x="23" y="38"/>
                </a:cxn>
                <a:cxn ang="0">
                  <a:pos x="27" y="39"/>
                </a:cxn>
                <a:cxn ang="0">
                  <a:pos x="30" y="38"/>
                </a:cxn>
                <a:cxn ang="0">
                  <a:pos x="29" y="34"/>
                </a:cxn>
                <a:cxn ang="0">
                  <a:pos x="22" y="21"/>
                </a:cxn>
                <a:cxn ang="0">
                  <a:pos x="22" y="16"/>
                </a:cxn>
                <a:cxn ang="0">
                  <a:pos x="27" y="17"/>
                </a:cxn>
                <a:cxn ang="0">
                  <a:pos x="32" y="19"/>
                </a:cxn>
                <a:cxn ang="0">
                  <a:pos x="36" y="18"/>
                </a:cxn>
                <a:cxn ang="0">
                  <a:pos x="37" y="8"/>
                </a:cxn>
                <a:cxn ang="0">
                  <a:pos x="38" y="6"/>
                </a:cxn>
                <a:cxn ang="0">
                  <a:pos x="43" y="7"/>
                </a:cxn>
                <a:cxn ang="0">
                  <a:pos x="45" y="11"/>
                </a:cxn>
                <a:cxn ang="0">
                  <a:pos x="46" y="13"/>
                </a:cxn>
                <a:cxn ang="0">
                  <a:pos x="48" y="13"/>
                </a:cxn>
                <a:cxn ang="0">
                  <a:pos x="51" y="8"/>
                </a:cxn>
                <a:cxn ang="0">
                  <a:pos x="53" y="5"/>
                </a:cxn>
                <a:cxn ang="0">
                  <a:pos x="60" y="7"/>
                </a:cxn>
                <a:cxn ang="0">
                  <a:pos x="61" y="14"/>
                </a:cxn>
                <a:cxn ang="0">
                  <a:pos x="56" y="21"/>
                </a:cxn>
                <a:cxn ang="0">
                  <a:pos x="60" y="20"/>
                </a:cxn>
                <a:cxn ang="0">
                  <a:pos x="68" y="15"/>
                </a:cxn>
                <a:cxn ang="0">
                  <a:pos x="71" y="8"/>
                </a:cxn>
                <a:cxn ang="0">
                  <a:pos x="83" y="0"/>
                </a:cxn>
              </a:cxnLst>
              <a:rect l="0" t="0" r="r" b="b"/>
              <a:pathLst>
                <a:path w="90" h="74">
                  <a:moveTo>
                    <a:pt x="83" y="0"/>
                  </a:moveTo>
                  <a:lnTo>
                    <a:pt x="88" y="0"/>
                  </a:lnTo>
                  <a:lnTo>
                    <a:pt x="90" y="1"/>
                  </a:lnTo>
                  <a:lnTo>
                    <a:pt x="89" y="6"/>
                  </a:lnTo>
                  <a:lnTo>
                    <a:pt x="83" y="16"/>
                  </a:lnTo>
                  <a:lnTo>
                    <a:pt x="79" y="19"/>
                  </a:lnTo>
                  <a:lnTo>
                    <a:pt x="76" y="23"/>
                  </a:lnTo>
                  <a:lnTo>
                    <a:pt x="71" y="30"/>
                  </a:lnTo>
                  <a:lnTo>
                    <a:pt x="65" y="37"/>
                  </a:lnTo>
                  <a:lnTo>
                    <a:pt x="60" y="43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53" y="46"/>
                  </a:lnTo>
                  <a:lnTo>
                    <a:pt x="54" y="44"/>
                  </a:lnTo>
                  <a:lnTo>
                    <a:pt x="54" y="42"/>
                  </a:lnTo>
                  <a:lnTo>
                    <a:pt x="55" y="40"/>
                  </a:lnTo>
                  <a:lnTo>
                    <a:pt x="56" y="39"/>
                  </a:lnTo>
                  <a:lnTo>
                    <a:pt x="57" y="37"/>
                  </a:lnTo>
                  <a:lnTo>
                    <a:pt x="57" y="36"/>
                  </a:lnTo>
                  <a:lnTo>
                    <a:pt x="55" y="34"/>
                  </a:lnTo>
                  <a:lnTo>
                    <a:pt x="51" y="36"/>
                  </a:lnTo>
                  <a:lnTo>
                    <a:pt x="46" y="46"/>
                  </a:lnTo>
                  <a:lnTo>
                    <a:pt x="44" y="52"/>
                  </a:lnTo>
                  <a:lnTo>
                    <a:pt x="41" y="55"/>
                  </a:lnTo>
                  <a:lnTo>
                    <a:pt x="37" y="58"/>
                  </a:lnTo>
                  <a:lnTo>
                    <a:pt x="31" y="62"/>
                  </a:lnTo>
                  <a:lnTo>
                    <a:pt x="24" y="66"/>
                  </a:lnTo>
                  <a:lnTo>
                    <a:pt x="18" y="68"/>
                  </a:lnTo>
                  <a:lnTo>
                    <a:pt x="14" y="68"/>
                  </a:lnTo>
                  <a:lnTo>
                    <a:pt x="10" y="70"/>
                  </a:lnTo>
                  <a:lnTo>
                    <a:pt x="8" y="72"/>
                  </a:lnTo>
                  <a:lnTo>
                    <a:pt x="4" y="74"/>
                  </a:lnTo>
                  <a:lnTo>
                    <a:pt x="3" y="74"/>
                  </a:lnTo>
                  <a:lnTo>
                    <a:pt x="2" y="73"/>
                  </a:lnTo>
                  <a:lnTo>
                    <a:pt x="1" y="71"/>
                  </a:lnTo>
                  <a:lnTo>
                    <a:pt x="1" y="69"/>
                  </a:lnTo>
                  <a:lnTo>
                    <a:pt x="0" y="66"/>
                  </a:lnTo>
                  <a:lnTo>
                    <a:pt x="1" y="64"/>
                  </a:lnTo>
                  <a:lnTo>
                    <a:pt x="5" y="60"/>
                  </a:lnTo>
                  <a:lnTo>
                    <a:pt x="8" y="59"/>
                  </a:lnTo>
                  <a:lnTo>
                    <a:pt x="10" y="58"/>
                  </a:lnTo>
                  <a:lnTo>
                    <a:pt x="12" y="58"/>
                  </a:lnTo>
                  <a:lnTo>
                    <a:pt x="12" y="56"/>
                  </a:lnTo>
                  <a:lnTo>
                    <a:pt x="11" y="54"/>
                  </a:lnTo>
                  <a:lnTo>
                    <a:pt x="10" y="53"/>
                  </a:lnTo>
                  <a:lnTo>
                    <a:pt x="9" y="50"/>
                  </a:lnTo>
                  <a:lnTo>
                    <a:pt x="9" y="49"/>
                  </a:lnTo>
                  <a:lnTo>
                    <a:pt x="11" y="47"/>
                  </a:lnTo>
                  <a:lnTo>
                    <a:pt x="11" y="38"/>
                  </a:lnTo>
                  <a:lnTo>
                    <a:pt x="12" y="37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21" y="37"/>
                  </a:lnTo>
                  <a:lnTo>
                    <a:pt x="23" y="38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7"/>
                  </a:lnTo>
                  <a:lnTo>
                    <a:pt x="29" y="34"/>
                  </a:lnTo>
                  <a:lnTo>
                    <a:pt x="25" y="26"/>
                  </a:lnTo>
                  <a:lnTo>
                    <a:pt x="22" y="21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5" y="16"/>
                  </a:lnTo>
                  <a:lnTo>
                    <a:pt x="27" y="17"/>
                  </a:lnTo>
                  <a:lnTo>
                    <a:pt x="30" y="18"/>
                  </a:lnTo>
                  <a:lnTo>
                    <a:pt x="32" y="19"/>
                  </a:lnTo>
                  <a:lnTo>
                    <a:pt x="35" y="19"/>
                  </a:lnTo>
                  <a:lnTo>
                    <a:pt x="36" y="18"/>
                  </a:lnTo>
                  <a:lnTo>
                    <a:pt x="36" y="10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3" y="7"/>
                  </a:lnTo>
                  <a:lnTo>
                    <a:pt x="45" y="9"/>
                  </a:lnTo>
                  <a:lnTo>
                    <a:pt x="45" y="11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7" y="14"/>
                  </a:lnTo>
                  <a:lnTo>
                    <a:pt x="48" y="13"/>
                  </a:lnTo>
                  <a:lnTo>
                    <a:pt x="50" y="9"/>
                  </a:lnTo>
                  <a:lnTo>
                    <a:pt x="51" y="8"/>
                  </a:lnTo>
                  <a:lnTo>
                    <a:pt x="52" y="6"/>
                  </a:lnTo>
                  <a:lnTo>
                    <a:pt x="53" y="5"/>
                  </a:lnTo>
                  <a:lnTo>
                    <a:pt x="57" y="5"/>
                  </a:lnTo>
                  <a:lnTo>
                    <a:pt x="60" y="7"/>
                  </a:lnTo>
                  <a:lnTo>
                    <a:pt x="63" y="10"/>
                  </a:lnTo>
                  <a:lnTo>
                    <a:pt x="61" y="14"/>
                  </a:lnTo>
                  <a:lnTo>
                    <a:pt x="56" y="19"/>
                  </a:lnTo>
                  <a:lnTo>
                    <a:pt x="56" y="21"/>
                  </a:lnTo>
                  <a:lnTo>
                    <a:pt x="57" y="21"/>
                  </a:lnTo>
                  <a:lnTo>
                    <a:pt x="60" y="20"/>
                  </a:lnTo>
                  <a:lnTo>
                    <a:pt x="64" y="18"/>
                  </a:lnTo>
                  <a:lnTo>
                    <a:pt x="68" y="15"/>
                  </a:lnTo>
                  <a:lnTo>
                    <a:pt x="70" y="12"/>
                  </a:lnTo>
                  <a:lnTo>
                    <a:pt x="71" y="8"/>
                  </a:lnTo>
                  <a:lnTo>
                    <a:pt x="73" y="5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78">
              <a:extLst>
                <a:ext uri="{FF2B5EF4-FFF2-40B4-BE49-F238E27FC236}">
                  <a16:creationId xmlns:a16="http://schemas.microsoft.com/office/drawing/2014/main" id="{8C73DB66-D5DE-45B3-BAEC-BF99168B0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666" y="2003042"/>
              <a:ext cx="22760" cy="3034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1" y="0"/>
                </a:cxn>
                <a:cxn ang="0">
                  <a:pos x="13" y="1"/>
                </a:cxn>
                <a:cxn ang="0">
                  <a:pos x="14" y="3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4" y="17"/>
                </a:cxn>
                <a:cxn ang="0">
                  <a:pos x="13" y="18"/>
                </a:cxn>
                <a:cxn ang="0">
                  <a:pos x="11" y="20"/>
                </a:cxn>
                <a:cxn ang="0">
                  <a:pos x="8" y="16"/>
                </a:cxn>
                <a:cxn ang="0">
                  <a:pos x="6" y="12"/>
                </a:cxn>
                <a:cxn ang="0">
                  <a:pos x="2" y="9"/>
                </a:cxn>
                <a:cxn ang="0">
                  <a:pos x="1" y="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4" y="0"/>
                </a:cxn>
              </a:cxnLst>
              <a:rect l="0" t="0" r="r" b="b"/>
              <a:pathLst>
                <a:path w="15" h="20">
                  <a:moveTo>
                    <a:pt x="4" y="0"/>
                  </a:moveTo>
                  <a:lnTo>
                    <a:pt x="11" y="0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5" y="6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4" y="17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8" y="16"/>
                  </a:lnTo>
                  <a:lnTo>
                    <a:pt x="6" y="12"/>
                  </a:lnTo>
                  <a:lnTo>
                    <a:pt x="2" y="9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79">
              <a:extLst>
                <a:ext uri="{FF2B5EF4-FFF2-40B4-BE49-F238E27FC236}">
                  <a16:creationId xmlns:a16="http://schemas.microsoft.com/office/drawing/2014/main" id="{14257D47-F637-4AC7-9CA0-B3885764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180" y="2015180"/>
              <a:ext cx="89521" cy="84969"/>
            </a:xfrm>
            <a:custGeom>
              <a:avLst/>
              <a:gdLst/>
              <a:ahLst/>
              <a:cxnLst>
                <a:cxn ang="0">
                  <a:pos x="38" y="4"/>
                </a:cxn>
                <a:cxn ang="0">
                  <a:pos x="39" y="7"/>
                </a:cxn>
                <a:cxn ang="0">
                  <a:pos x="41" y="10"/>
                </a:cxn>
                <a:cxn ang="0">
                  <a:pos x="45" y="12"/>
                </a:cxn>
                <a:cxn ang="0">
                  <a:pos x="52" y="8"/>
                </a:cxn>
                <a:cxn ang="0">
                  <a:pos x="56" y="7"/>
                </a:cxn>
                <a:cxn ang="0">
                  <a:pos x="59" y="15"/>
                </a:cxn>
                <a:cxn ang="0">
                  <a:pos x="58" y="21"/>
                </a:cxn>
                <a:cxn ang="0">
                  <a:pos x="50" y="26"/>
                </a:cxn>
                <a:cxn ang="0">
                  <a:pos x="40" y="31"/>
                </a:cxn>
                <a:cxn ang="0">
                  <a:pos x="29" y="36"/>
                </a:cxn>
                <a:cxn ang="0">
                  <a:pos x="30" y="38"/>
                </a:cxn>
                <a:cxn ang="0">
                  <a:pos x="31" y="41"/>
                </a:cxn>
                <a:cxn ang="0">
                  <a:pos x="32" y="45"/>
                </a:cxn>
                <a:cxn ang="0">
                  <a:pos x="27" y="44"/>
                </a:cxn>
                <a:cxn ang="0">
                  <a:pos x="21" y="46"/>
                </a:cxn>
                <a:cxn ang="0">
                  <a:pos x="19" y="49"/>
                </a:cxn>
                <a:cxn ang="0">
                  <a:pos x="16" y="56"/>
                </a:cxn>
                <a:cxn ang="0">
                  <a:pos x="13" y="55"/>
                </a:cxn>
                <a:cxn ang="0">
                  <a:pos x="14" y="49"/>
                </a:cxn>
                <a:cxn ang="0">
                  <a:pos x="12" y="46"/>
                </a:cxn>
                <a:cxn ang="0">
                  <a:pos x="5" y="44"/>
                </a:cxn>
                <a:cxn ang="0">
                  <a:pos x="1" y="41"/>
                </a:cxn>
                <a:cxn ang="0">
                  <a:pos x="4" y="39"/>
                </a:cxn>
                <a:cxn ang="0">
                  <a:pos x="7" y="37"/>
                </a:cxn>
                <a:cxn ang="0">
                  <a:pos x="8" y="34"/>
                </a:cxn>
                <a:cxn ang="0">
                  <a:pos x="5" y="32"/>
                </a:cxn>
                <a:cxn ang="0">
                  <a:pos x="2" y="29"/>
                </a:cxn>
                <a:cxn ang="0">
                  <a:pos x="0" y="25"/>
                </a:cxn>
                <a:cxn ang="0">
                  <a:pos x="4" y="23"/>
                </a:cxn>
                <a:cxn ang="0">
                  <a:pos x="10" y="22"/>
                </a:cxn>
                <a:cxn ang="0">
                  <a:pos x="13" y="18"/>
                </a:cxn>
                <a:cxn ang="0">
                  <a:pos x="10" y="15"/>
                </a:cxn>
                <a:cxn ang="0">
                  <a:pos x="7" y="12"/>
                </a:cxn>
                <a:cxn ang="0">
                  <a:pos x="5" y="7"/>
                </a:cxn>
                <a:cxn ang="0">
                  <a:pos x="15" y="2"/>
                </a:cxn>
                <a:cxn ang="0">
                  <a:pos x="23" y="5"/>
                </a:cxn>
                <a:cxn ang="0">
                  <a:pos x="29" y="4"/>
                </a:cxn>
                <a:cxn ang="0">
                  <a:pos x="31" y="1"/>
                </a:cxn>
                <a:cxn ang="0">
                  <a:pos x="33" y="0"/>
                </a:cxn>
              </a:cxnLst>
              <a:rect l="0" t="0" r="r" b="b"/>
              <a:pathLst>
                <a:path w="59" h="56">
                  <a:moveTo>
                    <a:pt x="33" y="0"/>
                  </a:moveTo>
                  <a:lnTo>
                    <a:pt x="38" y="4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40" y="9"/>
                  </a:lnTo>
                  <a:lnTo>
                    <a:pt x="41" y="10"/>
                  </a:lnTo>
                  <a:lnTo>
                    <a:pt x="43" y="12"/>
                  </a:lnTo>
                  <a:lnTo>
                    <a:pt x="45" y="12"/>
                  </a:lnTo>
                  <a:lnTo>
                    <a:pt x="48" y="10"/>
                  </a:lnTo>
                  <a:lnTo>
                    <a:pt x="52" y="8"/>
                  </a:lnTo>
                  <a:lnTo>
                    <a:pt x="53" y="7"/>
                  </a:lnTo>
                  <a:lnTo>
                    <a:pt x="56" y="7"/>
                  </a:lnTo>
                  <a:lnTo>
                    <a:pt x="58" y="12"/>
                  </a:lnTo>
                  <a:lnTo>
                    <a:pt x="59" y="15"/>
                  </a:lnTo>
                  <a:lnTo>
                    <a:pt x="59" y="19"/>
                  </a:lnTo>
                  <a:lnTo>
                    <a:pt x="58" y="21"/>
                  </a:lnTo>
                  <a:lnTo>
                    <a:pt x="56" y="22"/>
                  </a:lnTo>
                  <a:lnTo>
                    <a:pt x="50" y="26"/>
                  </a:lnTo>
                  <a:lnTo>
                    <a:pt x="45" y="29"/>
                  </a:lnTo>
                  <a:lnTo>
                    <a:pt x="40" y="31"/>
                  </a:lnTo>
                  <a:lnTo>
                    <a:pt x="30" y="34"/>
                  </a:lnTo>
                  <a:lnTo>
                    <a:pt x="29" y="36"/>
                  </a:lnTo>
                  <a:lnTo>
                    <a:pt x="29" y="37"/>
                  </a:lnTo>
                  <a:lnTo>
                    <a:pt x="30" y="38"/>
                  </a:lnTo>
                  <a:lnTo>
                    <a:pt x="30" y="39"/>
                  </a:lnTo>
                  <a:lnTo>
                    <a:pt x="31" y="41"/>
                  </a:lnTo>
                  <a:lnTo>
                    <a:pt x="32" y="42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1" y="46"/>
                  </a:lnTo>
                  <a:lnTo>
                    <a:pt x="20" y="47"/>
                  </a:lnTo>
                  <a:lnTo>
                    <a:pt x="19" y="49"/>
                  </a:lnTo>
                  <a:lnTo>
                    <a:pt x="18" y="52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3" y="55"/>
                  </a:lnTo>
                  <a:lnTo>
                    <a:pt x="13" y="50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2" y="46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1" y="42"/>
                  </a:lnTo>
                  <a:lnTo>
                    <a:pt x="1" y="41"/>
                  </a:lnTo>
                  <a:lnTo>
                    <a:pt x="2" y="40"/>
                  </a:lnTo>
                  <a:lnTo>
                    <a:pt x="4" y="39"/>
                  </a:lnTo>
                  <a:lnTo>
                    <a:pt x="5" y="38"/>
                  </a:lnTo>
                  <a:lnTo>
                    <a:pt x="7" y="37"/>
                  </a:lnTo>
                  <a:lnTo>
                    <a:pt x="8" y="37"/>
                  </a:lnTo>
                  <a:lnTo>
                    <a:pt x="8" y="34"/>
                  </a:lnTo>
                  <a:lnTo>
                    <a:pt x="7" y="33"/>
                  </a:lnTo>
                  <a:lnTo>
                    <a:pt x="5" y="32"/>
                  </a:lnTo>
                  <a:lnTo>
                    <a:pt x="4" y="30"/>
                  </a:lnTo>
                  <a:lnTo>
                    <a:pt x="2" y="29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2" y="23"/>
                  </a:lnTo>
                  <a:lnTo>
                    <a:pt x="4" y="23"/>
                  </a:lnTo>
                  <a:lnTo>
                    <a:pt x="6" y="22"/>
                  </a:lnTo>
                  <a:lnTo>
                    <a:pt x="10" y="22"/>
                  </a:lnTo>
                  <a:lnTo>
                    <a:pt x="13" y="21"/>
                  </a:lnTo>
                  <a:lnTo>
                    <a:pt x="13" y="18"/>
                  </a:lnTo>
                  <a:lnTo>
                    <a:pt x="12" y="16"/>
                  </a:lnTo>
                  <a:lnTo>
                    <a:pt x="10" y="15"/>
                  </a:lnTo>
                  <a:lnTo>
                    <a:pt x="8" y="14"/>
                  </a:lnTo>
                  <a:lnTo>
                    <a:pt x="7" y="12"/>
                  </a:lnTo>
                  <a:lnTo>
                    <a:pt x="5" y="9"/>
                  </a:lnTo>
                  <a:lnTo>
                    <a:pt x="5" y="7"/>
                  </a:lnTo>
                  <a:lnTo>
                    <a:pt x="8" y="4"/>
                  </a:lnTo>
                  <a:lnTo>
                    <a:pt x="15" y="2"/>
                  </a:lnTo>
                  <a:lnTo>
                    <a:pt x="19" y="3"/>
                  </a:lnTo>
                  <a:lnTo>
                    <a:pt x="23" y="5"/>
                  </a:lnTo>
                  <a:lnTo>
                    <a:pt x="27" y="5"/>
                  </a:lnTo>
                  <a:lnTo>
                    <a:pt x="29" y="4"/>
                  </a:lnTo>
                  <a:lnTo>
                    <a:pt x="30" y="2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80">
              <a:extLst>
                <a:ext uri="{FF2B5EF4-FFF2-40B4-BE49-F238E27FC236}">
                  <a16:creationId xmlns:a16="http://schemas.microsoft.com/office/drawing/2014/main" id="{4AA31899-E044-4477-8AAC-62C4044A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838" y="2001525"/>
              <a:ext cx="16691" cy="22759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10" y="3"/>
                </a:cxn>
                <a:cxn ang="0">
                  <a:pos x="11" y="6"/>
                </a:cxn>
                <a:cxn ang="0">
                  <a:pos x="11" y="11"/>
                </a:cxn>
                <a:cxn ang="0">
                  <a:pos x="10" y="14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4" y="13"/>
                </a:cxn>
                <a:cxn ang="0">
                  <a:pos x="2" y="11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2" y="4"/>
                </a:cxn>
                <a:cxn ang="0">
                  <a:pos x="4" y="3"/>
                </a:cxn>
                <a:cxn ang="0">
                  <a:pos x="5" y="1"/>
                </a:cxn>
                <a:cxn ang="0">
                  <a:pos x="6" y="0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0"/>
                  </a:lnTo>
                  <a:lnTo>
                    <a:pt x="9" y="1"/>
                  </a:lnTo>
                  <a:lnTo>
                    <a:pt x="10" y="3"/>
                  </a:lnTo>
                  <a:lnTo>
                    <a:pt x="11" y="6"/>
                  </a:lnTo>
                  <a:lnTo>
                    <a:pt x="11" y="11"/>
                  </a:lnTo>
                  <a:lnTo>
                    <a:pt x="10" y="14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4" y="13"/>
                  </a:lnTo>
                  <a:lnTo>
                    <a:pt x="2" y="11"/>
                  </a:lnTo>
                  <a:lnTo>
                    <a:pt x="0" y="7"/>
                  </a:lnTo>
                  <a:lnTo>
                    <a:pt x="1" y="6"/>
                  </a:lnTo>
                  <a:lnTo>
                    <a:pt x="2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81">
              <a:extLst>
                <a:ext uri="{FF2B5EF4-FFF2-40B4-BE49-F238E27FC236}">
                  <a16:creationId xmlns:a16="http://schemas.microsoft.com/office/drawing/2014/main" id="{137B5247-3212-4071-BAF2-DF0BE98D5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146" y="2088011"/>
              <a:ext cx="7587" cy="2124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5"/>
                </a:cxn>
                <a:cxn ang="0">
                  <a:pos x="1" y="14"/>
                </a:cxn>
                <a:cxn ang="0">
                  <a:pos x="0" y="14"/>
                </a:cxn>
                <a:cxn ang="0">
                  <a:pos x="0" y="5"/>
                </a:cxn>
                <a:cxn ang="0">
                  <a:pos x="2" y="1"/>
                </a:cxn>
                <a:cxn ang="0">
                  <a:pos x="3" y="0"/>
                </a:cxn>
              </a:cxnLst>
              <a:rect l="0" t="0" r="r" b="b"/>
              <a:pathLst>
                <a:path w="5" h="14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5" y="5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5"/>
                  </a:lnTo>
                  <a:lnTo>
                    <a:pt x="2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82">
              <a:extLst>
                <a:ext uri="{FF2B5EF4-FFF2-40B4-BE49-F238E27FC236}">
                  <a16:creationId xmlns:a16="http://schemas.microsoft.com/office/drawing/2014/main" id="{5590D05A-045B-4B01-929F-2862E8911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2109" y="2066768"/>
              <a:ext cx="39450" cy="622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6" y="4"/>
                </a:cxn>
                <a:cxn ang="0">
                  <a:pos x="26" y="6"/>
                </a:cxn>
                <a:cxn ang="0">
                  <a:pos x="25" y="8"/>
                </a:cxn>
                <a:cxn ang="0">
                  <a:pos x="22" y="17"/>
                </a:cxn>
                <a:cxn ang="0">
                  <a:pos x="21" y="26"/>
                </a:cxn>
                <a:cxn ang="0">
                  <a:pos x="20" y="31"/>
                </a:cxn>
                <a:cxn ang="0">
                  <a:pos x="17" y="35"/>
                </a:cxn>
                <a:cxn ang="0">
                  <a:pos x="13" y="39"/>
                </a:cxn>
                <a:cxn ang="0">
                  <a:pos x="10" y="41"/>
                </a:cxn>
                <a:cxn ang="0">
                  <a:pos x="7" y="41"/>
                </a:cxn>
                <a:cxn ang="0">
                  <a:pos x="4" y="40"/>
                </a:cxn>
                <a:cxn ang="0">
                  <a:pos x="2" y="38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2" y="27"/>
                </a:cxn>
                <a:cxn ang="0">
                  <a:pos x="3" y="23"/>
                </a:cxn>
                <a:cxn ang="0">
                  <a:pos x="4" y="21"/>
                </a:cxn>
                <a:cxn ang="0">
                  <a:pos x="5" y="20"/>
                </a:cxn>
                <a:cxn ang="0">
                  <a:pos x="5" y="18"/>
                </a:cxn>
                <a:cxn ang="0">
                  <a:pos x="8" y="18"/>
                </a:cxn>
                <a:cxn ang="0">
                  <a:pos x="12" y="20"/>
                </a:cxn>
                <a:cxn ang="0">
                  <a:pos x="13" y="22"/>
                </a:cxn>
                <a:cxn ang="0">
                  <a:pos x="15" y="22"/>
                </a:cxn>
                <a:cxn ang="0">
                  <a:pos x="16" y="21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3" y="11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3" y="4"/>
                </a:cxn>
                <a:cxn ang="0">
                  <a:pos x="16" y="0"/>
                </a:cxn>
              </a:cxnLst>
              <a:rect l="0" t="0" r="r" b="b"/>
              <a:pathLst>
                <a:path w="26" h="41">
                  <a:moveTo>
                    <a:pt x="16" y="0"/>
                  </a:moveTo>
                  <a:lnTo>
                    <a:pt x="22" y="0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5" y="8"/>
                  </a:lnTo>
                  <a:lnTo>
                    <a:pt x="22" y="17"/>
                  </a:lnTo>
                  <a:lnTo>
                    <a:pt x="21" y="26"/>
                  </a:lnTo>
                  <a:lnTo>
                    <a:pt x="20" y="31"/>
                  </a:lnTo>
                  <a:lnTo>
                    <a:pt x="17" y="35"/>
                  </a:lnTo>
                  <a:lnTo>
                    <a:pt x="13" y="39"/>
                  </a:lnTo>
                  <a:lnTo>
                    <a:pt x="10" y="41"/>
                  </a:lnTo>
                  <a:lnTo>
                    <a:pt x="7" y="41"/>
                  </a:lnTo>
                  <a:lnTo>
                    <a:pt x="4" y="40"/>
                  </a:lnTo>
                  <a:lnTo>
                    <a:pt x="2" y="38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3" y="23"/>
                  </a:lnTo>
                  <a:lnTo>
                    <a:pt x="4" y="21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8" y="18"/>
                  </a:lnTo>
                  <a:lnTo>
                    <a:pt x="12" y="20"/>
                  </a:lnTo>
                  <a:lnTo>
                    <a:pt x="13" y="22"/>
                  </a:lnTo>
                  <a:lnTo>
                    <a:pt x="15" y="22"/>
                  </a:lnTo>
                  <a:lnTo>
                    <a:pt x="16" y="21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3" y="11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3" y="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83">
              <a:extLst>
                <a:ext uri="{FF2B5EF4-FFF2-40B4-BE49-F238E27FC236}">
                  <a16:creationId xmlns:a16="http://schemas.microsoft.com/office/drawing/2014/main" id="{03FB98F1-E7B9-4CA1-8344-9E1EEFCEC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969" y="2091045"/>
              <a:ext cx="48554" cy="110763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32" y="0"/>
                </a:cxn>
                <a:cxn ang="0">
                  <a:pos x="32" y="4"/>
                </a:cxn>
                <a:cxn ang="0">
                  <a:pos x="30" y="6"/>
                </a:cxn>
                <a:cxn ang="0">
                  <a:pos x="28" y="13"/>
                </a:cxn>
                <a:cxn ang="0">
                  <a:pos x="27" y="15"/>
                </a:cxn>
                <a:cxn ang="0">
                  <a:pos x="26" y="16"/>
                </a:cxn>
                <a:cxn ang="0">
                  <a:pos x="27" y="17"/>
                </a:cxn>
                <a:cxn ang="0">
                  <a:pos x="28" y="16"/>
                </a:cxn>
                <a:cxn ang="0">
                  <a:pos x="29" y="17"/>
                </a:cxn>
                <a:cxn ang="0">
                  <a:pos x="30" y="17"/>
                </a:cxn>
                <a:cxn ang="0">
                  <a:pos x="32" y="19"/>
                </a:cxn>
                <a:cxn ang="0">
                  <a:pos x="32" y="24"/>
                </a:cxn>
                <a:cxn ang="0">
                  <a:pos x="30" y="27"/>
                </a:cxn>
                <a:cxn ang="0">
                  <a:pos x="30" y="34"/>
                </a:cxn>
                <a:cxn ang="0">
                  <a:pos x="29" y="36"/>
                </a:cxn>
                <a:cxn ang="0">
                  <a:pos x="28" y="37"/>
                </a:cxn>
                <a:cxn ang="0">
                  <a:pos x="27" y="37"/>
                </a:cxn>
                <a:cxn ang="0">
                  <a:pos x="25" y="36"/>
                </a:cxn>
                <a:cxn ang="0">
                  <a:pos x="24" y="34"/>
                </a:cxn>
                <a:cxn ang="0">
                  <a:pos x="22" y="31"/>
                </a:cxn>
                <a:cxn ang="0">
                  <a:pos x="21" y="31"/>
                </a:cxn>
                <a:cxn ang="0">
                  <a:pos x="19" y="34"/>
                </a:cxn>
                <a:cxn ang="0">
                  <a:pos x="17" y="35"/>
                </a:cxn>
                <a:cxn ang="0">
                  <a:pos x="15" y="37"/>
                </a:cxn>
                <a:cxn ang="0">
                  <a:pos x="15" y="39"/>
                </a:cxn>
                <a:cxn ang="0">
                  <a:pos x="16" y="41"/>
                </a:cxn>
                <a:cxn ang="0">
                  <a:pos x="18" y="41"/>
                </a:cxn>
                <a:cxn ang="0">
                  <a:pos x="19" y="42"/>
                </a:cxn>
                <a:cxn ang="0">
                  <a:pos x="21" y="42"/>
                </a:cxn>
                <a:cxn ang="0">
                  <a:pos x="22" y="43"/>
                </a:cxn>
                <a:cxn ang="0">
                  <a:pos x="22" y="50"/>
                </a:cxn>
                <a:cxn ang="0">
                  <a:pos x="21" y="53"/>
                </a:cxn>
                <a:cxn ang="0">
                  <a:pos x="19" y="55"/>
                </a:cxn>
                <a:cxn ang="0">
                  <a:pos x="17" y="59"/>
                </a:cxn>
                <a:cxn ang="0">
                  <a:pos x="13" y="64"/>
                </a:cxn>
                <a:cxn ang="0">
                  <a:pos x="8" y="68"/>
                </a:cxn>
                <a:cxn ang="0">
                  <a:pos x="4" y="72"/>
                </a:cxn>
                <a:cxn ang="0">
                  <a:pos x="1" y="73"/>
                </a:cxn>
                <a:cxn ang="0">
                  <a:pos x="0" y="71"/>
                </a:cxn>
                <a:cxn ang="0">
                  <a:pos x="2" y="64"/>
                </a:cxn>
                <a:cxn ang="0">
                  <a:pos x="5" y="56"/>
                </a:cxn>
                <a:cxn ang="0">
                  <a:pos x="8" y="50"/>
                </a:cxn>
                <a:cxn ang="0">
                  <a:pos x="9" y="45"/>
                </a:cxn>
                <a:cxn ang="0">
                  <a:pos x="8" y="39"/>
                </a:cxn>
                <a:cxn ang="0">
                  <a:pos x="10" y="34"/>
                </a:cxn>
                <a:cxn ang="0">
                  <a:pos x="11" y="28"/>
                </a:cxn>
                <a:cxn ang="0">
                  <a:pos x="14" y="22"/>
                </a:cxn>
                <a:cxn ang="0">
                  <a:pos x="16" y="16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21" y="8"/>
                </a:cxn>
                <a:cxn ang="0">
                  <a:pos x="29" y="0"/>
                </a:cxn>
              </a:cxnLst>
              <a:rect l="0" t="0" r="r" b="b"/>
              <a:pathLst>
                <a:path w="32" h="73">
                  <a:moveTo>
                    <a:pt x="29" y="0"/>
                  </a:moveTo>
                  <a:lnTo>
                    <a:pt x="32" y="0"/>
                  </a:lnTo>
                  <a:lnTo>
                    <a:pt x="32" y="4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7" y="17"/>
                  </a:lnTo>
                  <a:lnTo>
                    <a:pt x="28" y="16"/>
                  </a:lnTo>
                  <a:lnTo>
                    <a:pt x="29" y="17"/>
                  </a:lnTo>
                  <a:lnTo>
                    <a:pt x="30" y="17"/>
                  </a:lnTo>
                  <a:lnTo>
                    <a:pt x="32" y="19"/>
                  </a:lnTo>
                  <a:lnTo>
                    <a:pt x="32" y="24"/>
                  </a:lnTo>
                  <a:lnTo>
                    <a:pt x="30" y="27"/>
                  </a:lnTo>
                  <a:lnTo>
                    <a:pt x="30" y="34"/>
                  </a:lnTo>
                  <a:lnTo>
                    <a:pt x="29" y="36"/>
                  </a:lnTo>
                  <a:lnTo>
                    <a:pt x="28" y="37"/>
                  </a:lnTo>
                  <a:lnTo>
                    <a:pt x="27" y="37"/>
                  </a:lnTo>
                  <a:lnTo>
                    <a:pt x="25" y="36"/>
                  </a:lnTo>
                  <a:lnTo>
                    <a:pt x="24" y="34"/>
                  </a:lnTo>
                  <a:lnTo>
                    <a:pt x="22" y="31"/>
                  </a:lnTo>
                  <a:lnTo>
                    <a:pt x="21" y="31"/>
                  </a:lnTo>
                  <a:lnTo>
                    <a:pt x="19" y="34"/>
                  </a:lnTo>
                  <a:lnTo>
                    <a:pt x="17" y="35"/>
                  </a:lnTo>
                  <a:lnTo>
                    <a:pt x="15" y="37"/>
                  </a:lnTo>
                  <a:lnTo>
                    <a:pt x="15" y="39"/>
                  </a:lnTo>
                  <a:lnTo>
                    <a:pt x="16" y="41"/>
                  </a:lnTo>
                  <a:lnTo>
                    <a:pt x="18" y="41"/>
                  </a:lnTo>
                  <a:lnTo>
                    <a:pt x="19" y="42"/>
                  </a:lnTo>
                  <a:lnTo>
                    <a:pt x="21" y="42"/>
                  </a:lnTo>
                  <a:lnTo>
                    <a:pt x="22" y="43"/>
                  </a:lnTo>
                  <a:lnTo>
                    <a:pt x="22" y="50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9"/>
                  </a:lnTo>
                  <a:lnTo>
                    <a:pt x="13" y="64"/>
                  </a:lnTo>
                  <a:lnTo>
                    <a:pt x="8" y="68"/>
                  </a:lnTo>
                  <a:lnTo>
                    <a:pt x="4" y="72"/>
                  </a:lnTo>
                  <a:lnTo>
                    <a:pt x="1" y="73"/>
                  </a:lnTo>
                  <a:lnTo>
                    <a:pt x="0" y="71"/>
                  </a:lnTo>
                  <a:lnTo>
                    <a:pt x="2" y="64"/>
                  </a:lnTo>
                  <a:lnTo>
                    <a:pt x="5" y="56"/>
                  </a:lnTo>
                  <a:lnTo>
                    <a:pt x="8" y="50"/>
                  </a:lnTo>
                  <a:lnTo>
                    <a:pt x="9" y="45"/>
                  </a:lnTo>
                  <a:lnTo>
                    <a:pt x="8" y="39"/>
                  </a:lnTo>
                  <a:lnTo>
                    <a:pt x="10" y="34"/>
                  </a:lnTo>
                  <a:lnTo>
                    <a:pt x="11" y="28"/>
                  </a:lnTo>
                  <a:lnTo>
                    <a:pt x="14" y="22"/>
                  </a:lnTo>
                  <a:lnTo>
                    <a:pt x="16" y="16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1" y="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84">
              <a:extLst>
                <a:ext uri="{FF2B5EF4-FFF2-40B4-BE49-F238E27FC236}">
                  <a16:creationId xmlns:a16="http://schemas.microsoft.com/office/drawing/2014/main" id="{C132F41C-3B84-47E3-A4C3-7517ADC49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6519" y="2257949"/>
              <a:ext cx="15173" cy="1365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6" y="7"/>
                </a:cxn>
                <a:cxn ang="0">
                  <a:pos x="2" y="9"/>
                </a:cxn>
                <a:cxn ang="0">
                  <a:pos x="1" y="9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6" y="0"/>
                </a:cxn>
              </a:cxnLst>
              <a:rect l="0" t="0" r="r" b="b"/>
              <a:pathLst>
                <a:path w="10" h="9">
                  <a:moveTo>
                    <a:pt x="6" y="0"/>
                  </a:moveTo>
                  <a:lnTo>
                    <a:pt x="10" y="0"/>
                  </a:lnTo>
                  <a:lnTo>
                    <a:pt x="10" y="1"/>
                  </a:lnTo>
                  <a:lnTo>
                    <a:pt x="6" y="7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85">
              <a:extLst>
                <a:ext uri="{FF2B5EF4-FFF2-40B4-BE49-F238E27FC236}">
                  <a16:creationId xmlns:a16="http://schemas.microsoft.com/office/drawing/2014/main" id="{9BB44A77-B200-4CEF-823F-D5AD29C3A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689" y="2314090"/>
              <a:ext cx="9104" cy="758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6" y="3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lnTo>
                    <a:pt x="4" y="0"/>
                  </a:lnTo>
                  <a:lnTo>
                    <a:pt x="6" y="1"/>
                  </a:lnTo>
                  <a:lnTo>
                    <a:pt x="6" y="3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86">
              <a:extLst>
                <a:ext uri="{FF2B5EF4-FFF2-40B4-BE49-F238E27FC236}">
                  <a16:creationId xmlns:a16="http://schemas.microsoft.com/office/drawing/2014/main" id="{06B969D5-11DF-4ECF-8C50-AA967A987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5703" y="1725375"/>
              <a:ext cx="145661" cy="176007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9" y="23"/>
                </a:cxn>
                <a:cxn ang="0">
                  <a:pos x="79" y="28"/>
                </a:cxn>
                <a:cxn ang="0">
                  <a:pos x="77" y="32"/>
                </a:cxn>
                <a:cxn ang="0">
                  <a:pos x="83" y="31"/>
                </a:cxn>
                <a:cxn ang="0">
                  <a:pos x="87" y="30"/>
                </a:cxn>
                <a:cxn ang="0">
                  <a:pos x="86" y="43"/>
                </a:cxn>
                <a:cxn ang="0">
                  <a:pos x="90" y="47"/>
                </a:cxn>
                <a:cxn ang="0">
                  <a:pos x="95" y="48"/>
                </a:cxn>
                <a:cxn ang="0">
                  <a:pos x="93" y="57"/>
                </a:cxn>
                <a:cxn ang="0">
                  <a:pos x="89" y="70"/>
                </a:cxn>
                <a:cxn ang="0">
                  <a:pos x="95" y="85"/>
                </a:cxn>
                <a:cxn ang="0">
                  <a:pos x="87" y="99"/>
                </a:cxn>
                <a:cxn ang="0">
                  <a:pos x="67" y="115"/>
                </a:cxn>
                <a:cxn ang="0">
                  <a:pos x="50" y="112"/>
                </a:cxn>
                <a:cxn ang="0">
                  <a:pos x="46" y="100"/>
                </a:cxn>
                <a:cxn ang="0">
                  <a:pos x="65" y="91"/>
                </a:cxn>
                <a:cxn ang="0">
                  <a:pos x="75" y="87"/>
                </a:cxn>
                <a:cxn ang="0">
                  <a:pos x="75" y="80"/>
                </a:cxn>
                <a:cxn ang="0">
                  <a:pos x="70" y="71"/>
                </a:cxn>
                <a:cxn ang="0">
                  <a:pos x="67" y="68"/>
                </a:cxn>
                <a:cxn ang="0">
                  <a:pos x="64" y="74"/>
                </a:cxn>
                <a:cxn ang="0">
                  <a:pos x="63" y="83"/>
                </a:cxn>
                <a:cxn ang="0">
                  <a:pos x="56" y="77"/>
                </a:cxn>
                <a:cxn ang="0">
                  <a:pos x="53" y="84"/>
                </a:cxn>
                <a:cxn ang="0">
                  <a:pos x="49" y="87"/>
                </a:cxn>
                <a:cxn ang="0">
                  <a:pos x="44" y="81"/>
                </a:cxn>
                <a:cxn ang="0">
                  <a:pos x="40" y="86"/>
                </a:cxn>
                <a:cxn ang="0">
                  <a:pos x="35" y="91"/>
                </a:cxn>
                <a:cxn ang="0">
                  <a:pos x="32" y="88"/>
                </a:cxn>
                <a:cxn ang="0">
                  <a:pos x="30" y="85"/>
                </a:cxn>
                <a:cxn ang="0">
                  <a:pos x="21" y="99"/>
                </a:cxn>
                <a:cxn ang="0">
                  <a:pos x="7" y="108"/>
                </a:cxn>
                <a:cxn ang="0">
                  <a:pos x="0" y="90"/>
                </a:cxn>
                <a:cxn ang="0">
                  <a:pos x="8" y="78"/>
                </a:cxn>
                <a:cxn ang="0">
                  <a:pos x="15" y="77"/>
                </a:cxn>
                <a:cxn ang="0">
                  <a:pos x="10" y="71"/>
                </a:cxn>
                <a:cxn ang="0">
                  <a:pos x="7" y="64"/>
                </a:cxn>
                <a:cxn ang="0">
                  <a:pos x="13" y="62"/>
                </a:cxn>
                <a:cxn ang="0">
                  <a:pos x="17" y="70"/>
                </a:cxn>
                <a:cxn ang="0">
                  <a:pos x="19" y="74"/>
                </a:cxn>
                <a:cxn ang="0">
                  <a:pos x="19" y="64"/>
                </a:cxn>
                <a:cxn ang="0">
                  <a:pos x="24" y="60"/>
                </a:cxn>
                <a:cxn ang="0">
                  <a:pos x="37" y="64"/>
                </a:cxn>
                <a:cxn ang="0">
                  <a:pos x="42" y="53"/>
                </a:cxn>
                <a:cxn ang="0">
                  <a:pos x="45" y="56"/>
                </a:cxn>
                <a:cxn ang="0">
                  <a:pos x="50" y="62"/>
                </a:cxn>
                <a:cxn ang="0">
                  <a:pos x="53" y="57"/>
                </a:cxn>
                <a:cxn ang="0">
                  <a:pos x="55" y="51"/>
                </a:cxn>
                <a:cxn ang="0">
                  <a:pos x="64" y="47"/>
                </a:cxn>
                <a:cxn ang="0">
                  <a:pos x="69" y="47"/>
                </a:cxn>
                <a:cxn ang="0">
                  <a:pos x="74" y="49"/>
                </a:cxn>
                <a:cxn ang="0">
                  <a:pos x="67" y="26"/>
                </a:cxn>
                <a:cxn ang="0">
                  <a:pos x="61" y="14"/>
                </a:cxn>
                <a:cxn ang="0">
                  <a:pos x="68" y="3"/>
                </a:cxn>
              </a:cxnLst>
              <a:rect l="0" t="0" r="r" b="b"/>
              <a:pathLst>
                <a:path w="96" h="116">
                  <a:moveTo>
                    <a:pt x="71" y="0"/>
                  </a:moveTo>
                  <a:lnTo>
                    <a:pt x="75" y="3"/>
                  </a:lnTo>
                  <a:lnTo>
                    <a:pt x="77" y="8"/>
                  </a:lnTo>
                  <a:lnTo>
                    <a:pt x="77" y="15"/>
                  </a:lnTo>
                  <a:lnTo>
                    <a:pt x="78" y="20"/>
                  </a:lnTo>
                  <a:lnTo>
                    <a:pt x="79" y="23"/>
                  </a:lnTo>
                  <a:lnTo>
                    <a:pt x="80" y="24"/>
                  </a:lnTo>
                  <a:lnTo>
                    <a:pt x="80" y="26"/>
                  </a:lnTo>
                  <a:lnTo>
                    <a:pt x="79" y="28"/>
                  </a:lnTo>
                  <a:lnTo>
                    <a:pt x="79" y="29"/>
                  </a:lnTo>
                  <a:lnTo>
                    <a:pt x="78" y="31"/>
                  </a:lnTo>
                  <a:lnTo>
                    <a:pt x="77" y="32"/>
                  </a:lnTo>
                  <a:lnTo>
                    <a:pt x="77" y="34"/>
                  </a:lnTo>
                  <a:lnTo>
                    <a:pt x="79" y="34"/>
                  </a:lnTo>
                  <a:lnTo>
                    <a:pt x="83" y="31"/>
                  </a:lnTo>
                  <a:lnTo>
                    <a:pt x="85" y="29"/>
                  </a:lnTo>
                  <a:lnTo>
                    <a:pt x="86" y="29"/>
                  </a:lnTo>
                  <a:lnTo>
                    <a:pt x="87" y="30"/>
                  </a:lnTo>
                  <a:lnTo>
                    <a:pt x="87" y="32"/>
                  </a:lnTo>
                  <a:lnTo>
                    <a:pt x="86" y="36"/>
                  </a:lnTo>
                  <a:lnTo>
                    <a:pt x="86" y="43"/>
                  </a:lnTo>
                  <a:lnTo>
                    <a:pt x="87" y="45"/>
                  </a:lnTo>
                  <a:lnTo>
                    <a:pt x="88" y="46"/>
                  </a:lnTo>
                  <a:lnTo>
                    <a:pt x="90" y="47"/>
                  </a:lnTo>
                  <a:lnTo>
                    <a:pt x="92" y="47"/>
                  </a:lnTo>
                  <a:lnTo>
                    <a:pt x="93" y="48"/>
                  </a:lnTo>
                  <a:lnTo>
                    <a:pt x="95" y="48"/>
                  </a:lnTo>
                  <a:lnTo>
                    <a:pt x="96" y="49"/>
                  </a:lnTo>
                  <a:lnTo>
                    <a:pt x="96" y="51"/>
                  </a:lnTo>
                  <a:lnTo>
                    <a:pt x="93" y="57"/>
                  </a:lnTo>
                  <a:lnTo>
                    <a:pt x="90" y="62"/>
                  </a:lnTo>
                  <a:lnTo>
                    <a:pt x="88" y="66"/>
                  </a:lnTo>
                  <a:lnTo>
                    <a:pt x="89" y="70"/>
                  </a:lnTo>
                  <a:lnTo>
                    <a:pt x="94" y="75"/>
                  </a:lnTo>
                  <a:lnTo>
                    <a:pt x="95" y="77"/>
                  </a:lnTo>
                  <a:lnTo>
                    <a:pt x="95" y="85"/>
                  </a:lnTo>
                  <a:lnTo>
                    <a:pt x="94" y="90"/>
                  </a:lnTo>
                  <a:lnTo>
                    <a:pt x="92" y="95"/>
                  </a:lnTo>
                  <a:lnTo>
                    <a:pt x="87" y="99"/>
                  </a:lnTo>
                  <a:lnTo>
                    <a:pt x="80" y="104"/>
                  </a:lnTo>
                  <a:lnTo>
                    <a:pt x="73" y="111"/>
                  </a:lnTo>
                  <a:lnTo>
                    <a:pt x="67" y="115"/>
                  </a:lnTo>
                  <a:lnTo>
                    <a:pt x="62" y="116"/>
                  </a:lnTo>
                  <a:lnTo>
                    <a:pt x="57" y="115"/>
                  </a:lnTo>
                  <a:lnTo>
                    <a:pt x="50" y="112"/>
                  </a:lnTo>
                  <a:lnTo>
                    <a:pt x="44" y="109"/>
                  </a:lnTo>
                  <a:lnTo>
                    <a:pt x="43" y="103"/>
                  </a:lnTo>
                  <a:lnTo>
                    <a:pt x="46" y="100"/>
                  </a:lnTo>
                  <a:lnTo>
                    <a:pt x="57" y="96"/>
                  </a:lnTo>
                  <a:lnTo>
                    <a:pt x="63" y="93"/>
                  </a:lnTo>
                  <a:lnTo>
                    <a:pt x="65" y="91"/>
                  </a:lnTo>
                  <a:lnTo>
                    <a:pt x="67" y="90"/>
                  </a:lnTo>
                  <a:lnTo>
                    <a:pt x="70" y="89"/>
                  </a:lnTo>
                  <a:lnTo>
                    <a:pt x="75" y="87"/>
                  </a:lnTo>
                  <a:lnTo>
                    <a:pt x="76" y="85"/>
                  </a:lnTo>
                  <a:lnTo>
                    <a:pt x="76" y="83"/>
                  </a:lnTo>
                  <a:lnTo>
                    <a:pt x="75" y="80"/>
                  </a:lnTo>
                  <a:lnTo>
                    <a:pt x="74" y="77"/>
                  </a:lnTo>
                  <a:lnTo>
                    <a:pt x="73" y="73"/>
                  </a:lnTo>
                  <a:lnTo>
                    <a:pt x="70" y="71"/>
                  </a:lnTo>
                  <a:lnTo>
                    <a:pt x="69" y="69"/>
                  </a:lnTo>
                  <a:lnTo>
                    <a:pt x="68" y="68"/>
                  </a:lnTo>
                  <a:lnTo>
                    <a:pt x="67" y="68"/>
                  </a:lnTo>
                  <a:lnTo>
                    <a:pt x="66" y="69"/>
                  </a:lnTo>
                  <a:lnTo>
                    <a:pt x="65" y="71"/>
                  </a:lnTo>
                  <a:lnTo>
                    <a:pt x="64" y="74"/>
                  </a:lnTo>
                  <a:lnTo>
                    <a:pt x="64" y="76"/>
                  </a:lnTo>
                  <a:lnTo>
                    <a:pt x="63" y="79"/>
                  </a:lnTo>
                  <a:lnTo>
                    <a:pt x="63" y="83"/>
                  </a:lnTo>
                  <a:lnTo>
                    <a:pt x="62" y="83"/>
                  </a:lnTo>
                  <a:lnTo>
                    <a:pt x="57" y="77"/>
                  </a:lnTo>
                  <a:lnTo>
                    <a:pt x="56" y="77"/>
                  </a:lnTo>
                  <a:lnTo>
                    <a:pt x="55" y="78"/>
                  </a:lnTo>
                  <a:lnTo>
                    <a:pt x="55" y="79"/>
                  </a:lnTo>
                  <a:lnTo>
                    <a:pt x="53" y="84"/>
                  </a:lnTo>
                  <a:lnTo>
                    <a:pt x="53" y="86"/>
                  </a:lnTo>
                  <a:lnTo>
                    <a:pt x="51" y="87"/>
                  </a:lnTo>
                  <a:lnTo>
                    <a:pt x="49" y="87"/>
                  </a:lnTo>
                  <a:lnTo>
                    <a:pt x="48" y="86"/>
                  </a:lnTo>
                  <a:lnTo>
                    <a:pt x="46" y="84"/>
                  </a:lnTo>
                  <a:lnTo>
                    <a:pt x="44" y="81"/>
                  </a:lnTo>
                  <a:lnTo>
                    <a:pt x="43" y="81"/>
                  </a:lnTo>
                  <a:lnTo>
                    <a:pt x="42" y="83"/>
                  </a:lnTo>
                  <a:lnTo>
                    <a:pt x="40" y="86"/>
                  </a:lnTo>
                  <a:lnTo>
                    <a:pt x="38" y="88"/>
                  </a:lnTo>
                  <a:lnTo>
                    <a:pt x="37" y="90"/>
                  </a:lnTo>
                  <a:lnTo>
                    <a:pt x="35" y="91"/>
                  </a:lnTo>
                  <a:lnTo>
                    <a:pt x="34" y="91"/>
                  </a:lnTo>
                  <a:lnTo>
                    <a:pt x="33" y="89"/>
                  </a:lnTo>
                  <a:lnTo>
                    <a:pt x="32" y="88"/>
                  </a:lnTo>
                  <a:lnTo>
                    <a:pt x="32" y="87"/>
                  </a:lnTo>
                  <a:lnTo>
                    <a:pt x="31" y="85"/>
                  </a:lnTo>
                  <a:lnTo>
                    <a:pt x="30" y="85"/>
                  </a:lnTo>
                  <a:lnTo>
                    <a:pt x="28" y="88"/>
                  </a:lnTo>
                  <a:lnTo>
                    <a:pt x="25" y="93"/>
                  </a:lnTo>
                  <a:lnTo>
                    <a:pt x="21" y="99"/>
                  </a:lnTo>
                  <a:lnTo>
                    <a:pt x="17" y="105"/>
                  </a:lnTo>
                  <a:lnTo>
                    <a:pt x="12" y="109"/>
                  </a:lnTo>
                  <a:lnTo>
                    <a:pt x="7" y="108"/>
                  </a:lnTo>
                  <a:lnTo>
                    <a:pt x="2" y="103"/>
                  </a:lnTo>
                  <a:lnTo>
                    <a:pt x="0" y="97"/>
                  </a:lnTo>
                  <a:lnTo>
                    <a:pt x="0" y="90"/>
                  </a:lnTo>
                  <a:lnTo>
                    <a:pt x="1" y="84"/>
                  </a:lnTo>
                  <a:lnTo>
                    <a:pt x="4" y="80"/>
                  </a:lnTo>
                  <a:lnTo>
                    <a:pt x="8" y="78"/>
                  </a:lnTo>
                  <a:lnTo>
                    <a:pt x="11" y="78"/>
                  </a:lnTo>
                  <a:lnTo>
                    <a:pt x="13" y="77"/>
                  </a:lnTo>
                  <a:lnTo>
                    <a:pt x="15" y="77"/>
                  </a:lnTo>
                  <a:lnTo>
                    <a:pt x="16" y="76"/>
                  </a:lnTo>
                  <a:lnTo>
                    <a:pt x="12" y="72"/>
                  </a:lnTo>
                  <a:lnTo>
                    <a:pt x="10" y="71"/>
                  </a:lnTo>
                  <a:lnTo>
                    <a:pt x="8" y="69"/>
                  </a:lnTo>
                  <a:lnTo>
                    <a:pt x="7" y="67"/>
                  </a:lnTo>
                  <a:lnTo>
                    <a:pt x="7" y="64"/>
                  </a:lnTo>
                  <a:lnTo>
                    <a:pt x="9" y="62"/>
                  </a:lnTo>
                  <a:lnTo>
                    <a:pt x="11" y="61"/>
                  </a:lnTo>
                  <a:lnTo>
                    <a:pt x="13" y="62"/>
                  </a:lnTo>
                  <a:lnTo>
                    <a:pt x="14" y="63"/>
                  </a:lnTo>
                  <a:lnTo>
                    <a:pt x="16" y="67"/>
                  </a:lnTo>
                  <a:lnTo>
                    <a:pt x="17" y="70"/>
                  </a:lnTo>
                  <a:lnTo>
                    <a:pt x="18" y="72"/>
                  </a:lnTo>
                  <a:lnTo>
                    <a:pt x="19" y="73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67"/>
                  </a:lnTo>
                  <a:lnTo>
                    <a:pt x="19" y="64"/>
                  </a:lnTo>
                  <a:lnTo>
                    <a:pt x="19" y="59"/>
                  </a:lnTo>
                  <a:lnTo>
                    <a:pt x="21" y="59"/>
                  </a:lnTo>
                  <a:lnTo>
                    <a:pt x="24" y="60"/>
                  </a:lnTo>
                  <a:lnTo>
                    <a:pt x="32" y="68"/>
                  </a:lnTo>
                  <a:lnTo>
                    <a:pt x="36" y="66"/>
                  </a:lnTo>
                  <a:lnTo>
                    <a:pt x="37" y="64"/>
                  </a:lnTo>
                  <a:lnTo>
                    <a:pt x="38" y="61"/>
                  </a:lnTo>
                  <a:lnTo>
                    <a:pt x="41" y="54"/>
                  </a:lnTo>
                  <a:lnTo>
                    <a:pt x="42" y="53"/>
                  </a:lnTo>
                  <a:lnTo>
                    <a:pt x="43" y="53"/>
                  </a:lnTo>
                  <a:lnTo>
                    <a:pt x="44" y="54"/>
                  </a:lnTo>
                  <a:lnTo>
                    <a:pt x="45" y="56"/>
                  </a:lnTo>
                  <a:lnTo>
                    <a:pt x="46" y="57"/>
                  </a:lnTo>
                  <a:lnTo>
                    <a:pt x="48" y="60"/>
                  </a:lnTo>
                  <a:lnTo>
                    <a:pt x="50" y="62"/>
                  </a:lnTo>
                  <a:lnTo>
                    <a:pt x="51" y="62"/>
                  </a:lnTo>
                  <a:lnTo>
                    <a:pt x="53" y="60"/>
                  </a:lnTo>
                  <a:lnTo>
                    <a:pt x="53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5" y="51"/>
                  </a:lnTo>
                  <a:lnTo>
                    <a:pt x="56" y="50"/>
                  </a:lnTo>
                  <a:lnTo>
                    <a:pt x="62" y="47"/>
                  </a:lnTo>
                  <a:lnTo>
                    <a:pt x="64" y="47"/>
                  </a:lnTo>
                  <a:lnTo>
                    <a:pt x="66" y="46"/>
                  </a:lnTo>
                  <a:lnTo>
                    <a:pt x="67" y="46"/>
                  </a:lnTo>
                  <a:lnTo>
                    <a:pt x="69" y="47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4" y="49"/>
                  </a:lnTo>
                  <a:lnTo>
                    <a:pt x="73" y="44"/>
                  </a:lnTo>
                  <a:lnTo>
                    <a:pt x="68" y="31"/>
                  </a:lnTo>
                  <a:lnTo>
                    <a:pt x="67" y="26"/>
                  </a:lnTo>
                  <a:lnTo>
                    <a:pt x="67" y="24"/>
                  </a:lnTo>
                  <a:lnTo>
                    <a:pt x="61" y="18"/>
                  </a:lnTo>
                  <a:lnTo>
                    <a:pt x="61" y="14"/>
                  </a:lnTo>
                  <a:lnTo>
                    <a:pt x="62" y="12"/>
                  </a:lnTo>
                  <a:lnTo>
                    <a:pt x="66" y="5"/>
                  </a:lnTo>
                  <a:lnTo>
                    <a:pt x="68" y="3"/>
                  </a:lnTo>
                  <a:lnTo>
                    <a:pt x="69" y="1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87">
              <a:extLst>
                <a:ext uri="{FF2B5EF4-FFF2-40B4-BE49-F238E27FC236}">
                  <a16:creationId xmlns:a16="http://schemas.microsoft.com/office/drawing/2014/main" id="{BCE3CA89-6130-4816-98E4-8B714379B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5916" y="1611577"/>
              <a:ext cx="101660" cy="166904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66" y="0"/>
                </a:cxn>
                <a:cxn ang="0">
                  <a:pos x="67" y="1"/>
                </a:cxn>
                <a:cxn ang="0">
                  <a:pos x="67" y="5"/>
                </a:cxn>
                <a:cxn ang="0">
                  <a:pos x="65" y="13"/>
                </a:cxn>
                <a:cxn ang="0">
                  <a:pos x="63" y="21"/>
                </a:cxn>
                <a:cxn ang="0">
                  <a:pos x="62" y="26"/>
                </a:cxn>
                <a:cxn ang="0">
                  <a:pos x="61" y="33"/>
                </a:cxn>
                <a:cxn ang="0">
                  <a:pos x="59" y="42"/>
                </a:cxn>
                <a:cxn ang="0">
                  <a:pos x="53" y="50"/>
                </a:cxn>
                <a:cxn ang="0">
                  <a:pos x="46" y="56"/>
                </a:cxn>
                <a:cxn ang="0">
                  <a:pos x="44" y="64"/>
                </a:cxn>
                <a:cxn ang="0">
                  <a:pos x="42" y="70"/>
                </a:cxn>
                <a:cxn ang="0">
                  <a:pos x="40" y="73"/>
                </a:cxn>
                <a:cxn ang="0">
                  <a:pos x="37" y="76"/>
                </a:cxn>
                <a:cxn ang="0">
                  <a:pos x="32" y="80"/>
                </a:cxn>
                <a:cxn ang="0">
                  <a:pos x="27" y="83"/>
                </a:cxn>
                <a:cxn ang="0">
                  <a:pos x="22" y="83"/>
                </a:cxn>
                <a:cxn ang="0">
                  <a:pos x="20" y="81"/>
                </a:cxn>
                <a:cxn ang="0">
                  <a:pos x="18" y="80"/>
                </a:cxn>
                <a:cxn ang="0">
                  <a:pos x="17" y="78"/>
                </a:cxn>
                <a:cxn ang="0">
                  <a:pos x="16" y="77"/>
                </a:cxn>
                <a:cxn ang="0">
                  <a:pos x="15" y="77"/>
                </a:cxn>
                <a:cxn ang="0">
                  <a:pos x="14" y="78"/>
                </a:cxn>
                <a:cxn ang="0">
                  <a:pos x="13" y="80"/>
                </a:cxn>
                <a:cxn ang="0">
                  <a:pos x="13" y="87"/>
                </a:cxn>
                <a:cxn ang="0">
                  <a:pos x="12" y="91"/>
                </a:cxn>
                <a:cxn ang="0">
                  <a:pos x="12" y="94"/>
                </a:cxn>
                <a:cxn ang="0">
                  <a:pos x="10" y="98"/>
                </a:cxn>
                <a:cxn ang="0">
                  <a:pos x="9" y="101"/>
                </a:cxn>
                <a:cxn ang="0">
                  <a:pos x="8" y="103"/>
                </a:cxn>
                <a:cxn ang="0">
                  <a:pos x="7" y="106"/>
                </a:cxn>
                <a:cxn ang="0">
                  <a:pos x="6" y="109"/>
                </a:cxn>
                <a:cxn ang="0">
                  <a:pos x="5" y="110"/>
                </a:cxn>
                <a:cxn ang="0">
                  <a:pos x="4" y="110"/>
                </a:cxn>
                <a:cxn ang="0">
                  <a:pos x="2" y="105"/>
                </a:cxn>
                <a:cxn ang="0">
                  <a:pos x="0" y="99"/>
                </a:cxn>
                <a:cxn ang="0">
                  <a:pos x="0" y="85"/>
                </a:cxn>
                <a:cxn ang="0">
                  <a:pos x="1" y="80"/>
                </a:cxn>
                <a:cxn ang="0">
                  <a:pos x="3" y="76"/>
                </a:cxn>
                <a:cxn ang="0">
                  <a:pos x="7" y="70"/>
                </a:cxn>
                <a:cxn ang="0">
                  <a:pos x="13" y="55"/>
                </a:cxn>
                <a:cxn ang="0">
                  <a:pos x="15" y="51"/>
                </a:cxn>
                <a:cxn ang="0">
                  <a:pos x="20" y="47"/>
                </a:cxn>
                <a:cxn ang="0">
                  <a:pos x="28" y="43"/>
                </a:cxn>
                <a:cxn ang="0">
                  <a:pos x="36" y="37"/>
                </a:cxn>
                <a:cxn ang="0">
                  <a:pos x="40" y="29"/>
                </a:cxn>
                <a:cxn ang="0">
                  <a:pos x="43" y="19"/>
                </a:cxn>
                <a:cxn ang="0">
                  <a:pos x="48" y="11"/>
                </a:cxn>
                <a:cxn ang="0">
                  <a:pos x="53" y="6"/>
                </a:cxn>
                <a:cxn ang="0">
                  <a:pos x="55" y="5"/>
                </a:cxn>
                <a:cxn ang="0">
                  <a:pos x="58" y="4"/>
                </a:cxn>
                <a:cxn ang="0">
                  <a:pos x="60" y="2"/>
                </a:cxn>
                <a:cxn ang="0">
                  <a:pos x="64" y="0"/>
                </a:cxn>
              </a:cxnLst>
              <a:rect l="0" t="0" r="r" b="b"/>
              <a:pathLst>
                <a:path w="67" h="110">
                  <a:moveTo>
                    <a:pt x="64" y="0"/>
                  </a:moveTo>
                  <a:lnTo>
                    <a:pt x="66" y="0"/>
                  </a:lnTo>
                  <a:lnTo>
                    <a:pt x="67" y="1"/>
                  </a:lnTo>
                  <a:lnTo>
                    <a:pt x="67" y="5"/>
                  </a:lnTo>
                  <a:lnTo>
                    <a:pt x="65" y="13"/>
                  </a:lnTo>
                  <a:lnTo>
                    <a:pt x="63" y="21"/>
                  </a:lnTo>
                  <a:lnTo>
                    <a:pt x="62" y="26"/>
                  </a:lnTo>
                  <a:lnTo>
                    <a:pt x="61" y="33"/>
                  </a:lnTo>
                  <a:lnTo>
                    <a:pt x="59" y="42"/>
                  </a:lnTo>
                  <a:lnTo>
                    <a:pt x="53" y="50"/>
                  </a:lnTo>
                  <a:lnTo>
                    <a:pt x="46" y="56"/>
                  </a:lnTo>
                  <a:lnTo>
                    <a:pt x="44" y="64"/>
                  </a:lnTo>
                  <a:lnTo>
                    <a:pt x="42" y="70"/>
                  </a:lnTo>
                  <a:lnTo>
                    <a:pt x="40" y="73"/>
                  </a:lnTo>
                  <a:lnTo>
                    <a:pt x="37" y="76"/>
                  </a:lnTo>
                  <a:lnTo>
                    <a:pt x="32" y="80"/>
                  </a:lnTo>
                  <a:lnTo>
                    <a:pt x="27" y="83"/>
                  </a:lnTo>
                  <a:lnTo>
                    <a:pt x="22" y="83"/>
                  </a:lnTo>
                  <a:lnTo>
                    <a:pt x="20" y="81"/>
                  </a:lnTo>
                  <a:lnTo>
                    <a:pt x="18" y="80"/>
                  </a:lnTo>
                  <a:lnTo>
                    <a:pt x="17" y="78"/>
                  </a:lnTo>
                  <a:lnTo>
                    <a:pt x="16" y="77"/>
                  </a:lnTo>
                  <a:lnTo>
                    <a:pt x="15" y="77"/>
                  </a:lnTo>
                  <a:lnTo>
                    <a:pt x="14" y="78"/>
                  </a:lnTo>
                  <a:lnTo>
                    <a:pt x="13" y="80"/>
                  </a:lnTo>
                  <a:lnTo>
                    <a:pt x="13" y="87"/>
                  </a:lnTo>
                  <a:lnTo>
                    <a:pt x="12" y="91"/>
                  </a:lnTo>
                  <a:lnTo>
                    <a:pt x="12" y="94"/>
                  </a:lnTo>
                  <a:lnTo>
                    <a:pt x="10" y="98"/>
                  </a:lnTo>
                  <a:lnTo>
                    <a:pt x="9" y="101"/>
                  </a:lnTo>
                  <a:lnTo>
                    <a:pt x="8" y="103"/>
                  </a:lnTo>
                  <a:lnTo>
                    <a:pt x="7" y="106"/>
                  </a:lnTo>
                  <a:lnTo>
                    <a:pt x="6" y="109"/>
                  </a:lnTo>
                  <a:lnTo>
                    <a:pt x="5" y="110"/>
                  </a:lnTo>
                  <a:lnTo>
                    <a:pt x="4" y="110"/>
                  </a:lnTo>
                  <a:lnTo>
                    <a:pt x="2" y="105"/>
                  </a:lnTo>
                  <a:lnTo>
                    <a:pt x="0" y="99"/>
                  </a:lnTo>
                  <a:lnTo>
                    <a:pt x="0" y="85"/>
                  </a:lnTo>
                  <a:lnTo>
                    <a:pt x="1" y="80"/>
                  </a:lnTo>
                  <a:lnTo>
                    <a:pt x="3" y="76"/>
                  </a:lnTo>
                  <a:lnTo>
                    <a:pt x="7" y="70"/>
                  </a:lnTo>
                  <a:lnTo>
                    <a:pt x="13" y="55"/>
                  </a:lnTo>
                  <a:lnTo>
                    <a:pt x="15" y="51"/>
                  </a:lnTo>
                  <a:lnTo>
                    <a:pt x="20" y="47"/>
                  </a:lnTo>
                  <a:lnTo>
                    <a:pt x="28" y="43"/>
                  </a:lnTo>
                  <a:lnTo>
                    <a:pt x="36" y="37"/>
                  </a:lnTo>
                  <a:lnTo>
                    <a:pt x="40" y="29"/>
                  </a:lnTo>
                  <a:lnTo>
                    <a:pt x="43" y="19"/>
                  </a:lnTo>
                  <a:lnTo>
                    <a:pt x="48" y="11"/>
                  </a:lnTo>
                  <a:lnTo>
                    <a:pt x="53" y="6"/>
                  </a:lnTo>
                  <a:lnTo>
                    <a:pt x="55" y="5"/>
                  </a:lnTo>
                  <a:lnTo>
                    <a:pt x="58" y="4"/>
                  </a:lnTo>
                  <a:lnTo>
                    <a:pt x="60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127">
              <a:extLst>
                <a:ext uri="{FF2B5EF4-FFF2-40B4-BE49-F238E27FC236}">
                  <a16:creationId xmlns:a16="http://schemas.microsoft.com/office/drawing/2014/main" id="{910E4E50-53AD-4149-8308-A4D965495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1825" y="1892279"/>
              <a:ext cx="946798" cy="1439922"/>
            </a:xfrm>
            <a:custGeom>
              <a:avLst/>
              <a:gdLst/>
              <a:ahLst/>
              <a:cxnLst>
                <a:cxn ang="0">
                  <a:pos x="609" y="146"/>
                </a:cxn>
                <a:cxn ang="0">
                  <a:pos x="482" y="198"/>
                </a:cxn>
                <a:cxn ang="0">
                  <a:pos x="453" y="378"/>
                </a:cxn>
                <a:cxn ang="0">
                  <a:pos x="356" y="611"/>
                </a:cxn>
                <a:cxn ang="0">
                  <a:pos x="267" y="745"/>
                </a:cxn>
                <a:cxn ang="0">
                  <a:pos x="165" y="912"/>
                </a:cxn>
                <a:cxn ang="0">
                  <a:pos x="5" y="944"/>
                </a:cxn>
                <a:cxn ang="0">
                  <a:pos x="69" y="879"/>
                </a:cxn>
                <a:cxn ang="0">
                  <a:pos x="28" y="878"/>
                </a:cxn>
                <a:cxn ang="0">
                  <a:pos x="53" y="847"/>
                </a:cxn>
                <a:cxn ang="0">
                  <a:pos x="54" y="826"/>
                </a:cxn>
                <a:cxn ang="0">
                  <a:pos x="34" y="797"/>
                </a:cxn>
                <a:cxn ang="0">
                  <a:pos x="61" y="767"/>
                </a:cxn>
                <a:cxn ang="0">
                  <a:pos x="57" y="711"/>
                </a:cxn>
                <a:cxn ang="0">
                  <a:pos x="95" y="687"/>
                </a:cxn>
                <a:cxn ang="0">
                  <a:pos x="122" y="631"/>
                </a:cxn>
                <a:cxn ang="0">
                  <a:pos x="182" y="642"/>
                </a:cxn>
                <a:cxn ang="0">
                  <a:pos x="211" y="610"/>
                </a:cxn>
                <a:cxn ang="0">
                  <a:pos x="162" y="615"/>
                </a:cxn>
                <a:cxn ang="0">
                  <a:pos x="116" y="613"/>
                </a:cxn>
                <a:cxn ang="0">
                  <a:pos x="111" y="596"/>
                </a:cxn>
                <a:cxn ang="0">
                  <a:pos x="119" y="544"/>
                </a:cxn>
                <a:cxn ang="0">
                  <a:pos x="156" y="533"/>
                </a:cxn>
                <a:cxn ang="0">
                  <a:pos x="144" y="513"/>
                </a:cxn>
                <a:cxn ang="0">
                  <a:pos x="186" y="490"/>
                </a:cxn>
                <a:cxn ang="0">
                  <a:pos x="159" y="441"/>
                </a:cxn>
                <a:cxn ang="0">
                  <a:pos x="212" y="425"/>
                </a:cxn>
                <a:cxn ang="0">
                  <a:pos x="266" y="406"/>
                </a:cxn>
                <a:cxn ang="0">
                  <a:pos x="262" y="380"/>
                </a:cxn>
                <a:cxn ang="0">
                  <a:pos x="303" y="369"/>
                </a:cxn>
                <a:cxn ang="0">
                  <a:pos x="318" y="368"/>
                </a:cxn>
                <a:cxn ang="0">
                  <a:pos x="381" y="373"/>
                </a:cxn>
                <a:cxn ang="0">
                  <a:pos x="299" y="351"/>
                </a:cxn>
                <a:cxn ang="0">
                  <a:pos x="271" y="318"/>
                </a:cxn>
                <a:cxn ang="0">
                  <a:pos x="297" y="304"/>
                </a:cxn>
                <a:cxn ang="0">
                  <a:pos x="311" y="290"/>
                </a:cxn>
                <a:cxn ang="0">
                  <a:pos x="335" y="299"/>
                </a:cxn>
                <a:cxn ang="0">
                  <a:pos x="378" y="350"/>
                </a:cxn>
                <a:cxn ang="0">
                  <a:pos x="372" y="287"/>
                </a:cxn>
                <a:cxn ang="0">
                  <a:pos x="356" y="265"/>
                </a:cxn>
                <a:cxn ang="0">
                  <a:pos x="341" y="233"/>
                </a:cxn>
                <a:cxn ang="0">
                  <a:pos x="390" y="234"/>
                </a:cxn>
                <a:cxn ang="0">
                  <a:pos x="355" y="203"/>
                </a:cxn>
                <a:cxn ang="0">
                  <a:pos x="299" y="232"/>
                </a:cxn>
                <a:cxn ang="0">
                  <a:pos x="302" y="206"/>
                </a:cxn>
                <a:cxn ang="0">
                  <a:pos x="332" y="193"/>
                </a:cxn>
                <a:cxn ang="0">
                  <a:pos x="374" y="178"/>
                </a:cxn>
                <a:cxn ang="0">
                  <a:pos x="393" y="145"/>
                </a:cxn>
                <a:cxn ang="0">
                  <a:pos x="357" y="127"/>
                </a:cxn>
                <a:cxn ang="0">
                  <a:pos x="398" y="125"/>
                </a:cxn>
                <a:cxn ang="0">
                  <a:pos x="415" y="150"/>
                </a:cxn>
                <a:cxn ang="0">
                  <a:pos x="440" y="168"/>
                </a:cxn>
                <a:cxn ang="0">
                  <a:pos x="476" y="142"/>
                </a:cxn>
                <a:cxn ang="0">
                  <a:pos x="452" y="102"/>
                </a:cxn>
                <a:cxn ang="0">
                  <a:pos x="426" y="75"/>
                </a:cxn>
                <a:cxn ang="0">
                  <a:pos x="472" y="93"/>
                </a:cxn>
                <a:cxn ang="0">
                  <a:pos x="515" y="59"/>
                </a:cxn>
                <a:cxn ang="0">
                  <a:pos x="543" y="85"/>
                </a:cxn>
                <a:cxn ang="0">
                  <a:pos x="576" y="56"/>
                </a:cxn>
                <a:cxn ang="0">
                  <a:pos x="555" y="19"/>
                </a:cxn>
                <a:cxn ang="0">
                  <a:pos x="464" y="40"/>
                </a:cxn>
                <a:cxn ang="0">
                  <a:pos x="527" y="11"/>
                </a:cxn>
              </a:cxnLst>
              <a:rect l="0" t="0" r="r" b="b"/>
              <a:pathLst>
                <a:path w="624" h="949">
                  <a:moveTo>
                    <a:pt x="590" y="0"/>
                  </a:moveTo>
                  <a:lnTo>
                    <a:pt x="600" y="0"/>
                  </a:lnTo>
                  <a:lnTo>
                    <a:pt x="605" y="2"/>
                  </a:lnTo>
                  <a:lnTo>
                    <a:pt x="608" y="6"/>
                  </a:lnTo>
                  <a:lnTo>
                    <a:pt x="612" y="12"/>
                  </a:lnTo>
                  <a:lnTo>
                    <a:pt x="617" y="21"/>
                  </a:lnTo>
                  <a:lnTo>
                    <a:pt x="614" y="24"/>
                  </a:lnTo>
                  <a:lnTo>
                    <a:pt x="613" y="28"/>
                  </a:lnTo>
                  <a:lnTo>
                    <a:pt x="613" y="33"/>
                  </a:lnTo>
                  <a:lnTo>
                    <a:pt x="612" y="41"/>
                  </a:lnTo>
                  <a:lnTo>
                    <a:pt x="612" y="49"/>
                  </a:lnTo>
                  <a:lnTo>
                    <a:pt x="613" y="59"/>
                  </a:lnTo>
                  <a:lnTo>
                    <a:pt x="615" y="72"/>
                  </a:lnTo>
                  <a:lnTo>
                    <a:pt x="618" y="84"/>
                  </a:lnTo>
                  <a:lnTo>
                    <a:pt x="620" y="97"/>
                  </a:lnTo>
                  <a:lnTo>
                    <a:pt x="622" y="106"/>
                  </a:lnTo>
                  <a:lnTo>
                    <a:pt x="624" y="112"/>
                  </a:lnTo>
                  <a:lnTo>
                    <a:pt x="622" y="118"/>
                  </a:lnTo>
                  <a:lnTo>
                    <a:pt x="619" y="126"/>
                  </a:lnTo>
                  <a:lnTo>
                    <a:pt x="614" y="135"/>
                  </a:lnTo>
                  <a:lnTo>
                    <a:pt x="609" y="146"/>
                  </a:lnTo>
                  <a:lnTo>
                    <a:pt x="605" y="155"/>
                  </a:lnTo>
                  <a:lnTo>
                    <a:pt x="598" y="168"/>
                  </a:lnTo>
                  <a:lnTo>
                    <a:pt x="596" y="170"/>
                  </a:lnTo>
                  <a:lnTo>
                    <a:pt x="592" y="168"/>
                  </a:lnTo>
                  <a:lnTo>
                    <a:pt x="587" y="163"/>
                  </a:lnTo>
                  <a:lnTo>
                    <a:pt x="583" y="158"/>
                  </a:lnTo>
                  <a:lnTo>
                    <a:pt x="579" y="154"/>
                  </a:lnTo>
                  <a:lnTo>
                    <a:pt x="573" y="151"/>
                  </a:lnTo>
                  <a:lnTo>
                    <a:pt x="566" y="147"/>
                  </a:lnTo>
                  <a:lnTo>
                    <a:pt x="547" y="141"/>
                  </a:lnTo>
                  <a:lnTo>
                    <a:pt x="540" y="139"/>
                  </a:lnTo>
                  <a:lnTo>
                    <a:pt x="537" y="141"/>
                  </a:lnTo>
                  <a:lnTo>
                    <a:pt x="529" y="149"/>
                  </a:lnTo>
                  <a:lnTo>
                    <a:pt x="520" y="155"/>
                  </a:lnTo>
                  <a:lnTo>
                    <a:pt x="512" y="162"/>
                  </a:lnTo>
                  <a:lnTo>
                    <a:pt x="503" y="170"/>
                  </a:lnTo>
                  <a:lnTo>
                    <a:pt x="495" y="176"/>
                  </a:lnTo>
                  <a:lnTo>
                    <a:pt x="489" y="181"/>
                  </a:lnTo>
                  <a:lnTo>
                    <a:pt x="486" y="183"/>
                  </a:lnTo>
                  <a:lnTo>
                    <a:pt x="484" y="189"/>
                  </a:lnTo>
                  <a:lnTo>
                    <a:pt x="482" y="198"/>
                  </a:lnTo>
                  <a:lnTo>
                    <a:pt x="478" y="223"/>
                  </a:lnTo>
                  <a:lnTo>
                    <a:pt x="476" y="233"/>
                  </a:lnTo>
                  <a:lnTo>
                    <a:pt x="472" y="242"/>
                  </a:lnTo>
                  <a:lnTo>
                    <a:pt x="469" y="251"/>
                  </a:lnTo>
                  <a:lnTo>
                    <a:pt x="465" y="262"/>
                  </a:lnTo>
                  <a:lnTo>
                    <a:pt x="460" y="272"/>
                  </a:lnTo>
                  <a:lnTo>
                    <a:pt x="457" y="280"/>
                  </a:lnTo>
                  <a:lnTo>
                    <a:pt x="454" y="285"/>
                  </a:lnTo>
                  <a:lnTo>
                    <a:pt x="447" y="289"/>
                  </a:lnTo>
                  <a:lnTo>
                    <a:pt x="435" y="293"/>
                  </a:lnTo>
                  <a:lnTo>
                    <a:pt x="430" y="298"/>
                  </a:lnTo>
                  <a:lnTo>
                    <a:pt x="426" y="306"/>
                  </a:lnTo>
                  <a:lnTo>
                    <a:pt x="422" y="315"/>
                  </a:lnTo>
                  <a:lnTo>
                    <a:pt x="422" y="319"/>
                  </a:lnTo>
                  <a:lnTo>
                    <a:pt x="427" y="324"/>
                  </a:lnTo>
                  <a:lnTo>
                    <a:pt x="432" y="331"/>
                  </a:lnTo>
                  <a:lnTo>
                    <a:pt x="444" y="346"/>
                  </a:lnTo>
                  <a:lnTo>
                    <a:pt x="448" y="352"/>
                  </a:lnTo>
                  <a:lnTo>
                    <a:pt x="451" y="356"/>
                  </a:lnTo>
                  <a:lnTo>
                    <a:pt x="452" y="365"/>
                  </a:lnTo>
                  <a:lnTo>
                    <a:pt x="453" y="378"/>
                  </a:lnTo>
                  <a:lnTo>
                    <a:pt x="453" y="414"/>
                  </a:lnTo>
                  <a:lnTo>
                    <a:pt x="451" y="419"/>
                  </a:lnTo>
                  <a:lnTo>
                    <a:pt x="430" y="440"/>
                  </a:lnTo>
                  <a:lnTo>
                    <a:pt x="422" y="446"/>
                  </a:lnTo>
                  <a:lnTo>
                    <a:pt x="418" y="450"/>
                  </a:lnTo>
                  <a:lnTo>
                    <a:pt x="415" y="456"/>
                  </a:lnTo>
                  <a:lnTo>
                    <a:pt x="410" y="465"/>
                  </a:lnTo>
                  <a:lnTo>
                    <a:pt x="404" y="478"/>
                  </a:lnTo>
                  <a:lnTo>
                    <a:pt x="396" y="491"/>
                  </a:lnTo>
                  <a:lnTo>
                    <a:pt x="390" y="505"/>
                  </a:lnTo>
                  <a:lnTo>
                    <a:pt x="385" y="516"/>
                  </a:lnTo>
                  <a:lnTo>
                    <a:pt x="380" y="523"/>
                  </a:lnTo>
                  <a:lnTo>
                    <a:pt x="363" y="542"/>
                  </a:lnTo>
                  <a:lnTo>
                    <a:pt x="356" y="550"/>
                  </a:lnTo>
                  <a:lnTo>
                    <a:pt x="352" y="555"/>
                  </a:lnTo>
                  <a:lnTo>
                    <a:pt x="352" y="560"/>
                  </a:lnTo>
                  <a:lnTo>
                    <a:pt x="353" y="568"/>
                  </a:lnTo>
                  <a:lnTo>
                    <a:pt x="357" y="589"/>
                  </a:lnTo>
                  <a:lnTo>
                    <a:pt x="359" y="599"/>
                  </a:lnTo>
                  <a:lnTo>
                    <a:pt x="359" y="605"/>
                  </a:lnTo>
                  <a:lnTo>
                    <a:pt x="356" y="611"/>
                  </a:lnTo>
                  <a:lnTo>
                    <a:pt x="347" y="618"/>
                  </a:lnTo>
                  <a:lnTo>
                    <a:pt x="338" y="627"/>
                  </a:lnTo>
                  <a:lnTo>
                    <a:pt x="328" y="634"/>
                  </a:lnTo>
                  <a:lnTo>
                    <a:pt x="319" y="640"/>
                  </a:lnTo>
                  <a:lnTo>
                    <a:pt x="313" y="643"/>
                  </a:lnTo>
                  <a:lnTo>
                    <a:pt x="307" y="646"/>
                  </a:lnTo>
                  <a:lnTo>
                    <a:pt x="297" y="647"/>
                  </a:lnTo>
                  <a:lnTo>
                    <a:pt x="285" y="648"/>
                  </a:lnTo>
                  <a:lnTo>
                    <a:pt x="273" y="650"/>
                  </a:lnTo>
                  <a:lnTo>
                    <a:pt x="265" y="653"/>
                  </a:lnTo>
                  <a:lnTo>
                    <a:pt x="260" y="656"/>
                  </a:lnTo>
                  <a:lnTo>
                    <a:pt x="259" y="661"/>
                  </a:lnTo>
                  <a:lnTo>
                    <a:pt x="260" y="670"/>
                  </a:lnTo>
                  <a:lnTo>
                    <a:pt x="262" y="680"/>
                  </a:lnTo>
                  <a:lnTo>
                    <a:pt x="264" y="692"/>
                  </a:lnTo>
                  <a:lnTo>
                    <a:pt x="266" y="704"/>
                  </a:lnTo>
                  <a:lnTo>
                    <a:pt x="269" y="715"/>
                  </a:lnTo>
                  <a:lnTo>
                    <a:pt x="271" y="724"/>
                  </a:lnTo>
                  <a:lnTo>
                    <a:pt x="272" y="729"/>
                  </a:lnTo>
                  <a:lnTo>
                    <a:pt x="271" y="736"/>
                  </a:lnTo>
                  <a:lnTo>
                    <a:pt x="267" y="745"/>
                  </a:lnTo>
                  <a:lnTo>
                    <a:pt x="263" y="754"/>
                  </a:lnTo>
                  <a:lnTo>
                    <a:pt x="260" y="763"/>
                  </a:lnTo>
                  <a:lnTo>
                    <a:pt x="259" y="772"/>
                  </a:lnTo>
                  <a:lnTo>
                    <a:pt x="258" y="785"/>
                  </a:lnTo>
                  <a:lnTo>
                    <a:pt x="256" y="821"/>
                  </a:lnTo>
                  <a:lnTo>
                    <a:pt x="255" y="837"/>
                  </a:lnTo>
                  <a:lnTo>
                    <a:pt x="254" y="851"/>
                  </a:lnTo>
                  <a:lnTo>
                    <a:pt x="253" y="858"/>
                  </a:lnTo>
                  <a:lnTo>
                    <a:pt x="249" y="864"/>
                  </a:lnTo>
                  <a:lnTo>
                    <a:pt x="246" y="868"/>
                  </a:lnTo>
                  <a:lnTo>
                    <a:pt x="242" y="873"/>
                  </a:lnTo>
                  <a:lnTo>
                    <a:pt x="240" y="881"/>
                  </a:lnTo>
                  <a:lnTo>
                    <a:pt x="239" y="889"/>
                  </a:lnTo>
                  <a:lnTo>
                    <a:pt x="236" y="898"/>
                  </a:lnTo>
                  <a:lnTo>
                    <a:pt x="232" y="909"/>
                  </a:lnTo>
                  <a:lnTo>
                    <a:pt x="215" y="909"/>
                  </a:lnTo>
                  <a:lnTo>
                    <a:pt x="202" y="911"/>
                  </a:lnTo>
                  <a:lnTo>
                    <a:pt x="194" y="913"/>
                  </a:lnTo>
                  <a:lnTo>
                    <a:pt x="186" y="915"/>
                  </a:lnTo>
                  <a:lnTo>
                    <a:pt x="177" y="914"/>
                  </a:lnTo>
                  <a:lnTo>
                    <a:pt x="165" y="912"/>
                  </a:lnTo>
                  <a:lnTo>
                    <a:pt x="154" y="911"/>
                  </a:lnTo>
                  <a:lnTo>
                    <a:pt x="144" y="912"/>
                  </a:lnTo>
                  <a:lnTo>
                    <a:pt x="131" y="913"/>
                  </a:lnTo>
                  <a:lnTo>
                    <a:pt x="117" y="912"/>
                  </a:lnTo>
                  <a:lnTo>
                    <a:pt x="105" y="912"/>
                  </a:lnTo>
                  <a:lnTo>
                    <a:pt x="98" y="914"/>
                  </a:lnTo>
                  <a:lnTo>
                    <a:pt x="91" y="919"/>
                  </a:lnTo>
                  <a:lnTo>
                    <a:pt x="84" y="927"/>
                  </a:lnTo>
                  <a:lnTo>
                    <a:pt x="75" y="936"/>
                  </a:lnTo>
                  <a:lnTo>
                    <a:pt x="66" y="942"/>
                  </a:lnTo>
                  <a:lnTo>
                    <a:pt x="58" y="947"/>
                  </a:lnTo>
                  <a:lnTo>
                    <a:pt x="50" y="949"/>
                  </a:lnTo>
                  <a:lnTo>
                    <a:pt x="45" y="949"/>
                  </a:lnTo>
                  <a:lnTo>
                    <a:pt x="42" y="947"/>
                  </a:lnTo>
                  <a:lnTo>
                    <a:pt x="38" y="943"/>
                  </a:lnTo>
                  <a:lnTo>
                    <a:pt x="36" y="942"/>
                  </a:lnTo>
                  <a:lnTo>
                    <a:pt x="30" y="942"/>
                  </a:lnTo>
                  <a:lnTo>
                    <a:pt x="22" y="943"/>
                  </a:lnTo>
                  <a:lnTo>
                    <a:pt x="12" y="945"/>
                  </a:lnTo>
                  <a:lnTo>
                    <a:pt x="8" y="945"/>
                  </a:lnTo>
                  <a:lnTo>
                    <a:pt x="5" y="944"/>
                  </a:lnTo>
                  <a:lnTo>
                    <a:pt x="0" y="943"/>
                  </a:lnTo>
                  <a:lnTo>
                    <a:pt x="0" y="937"/>
                  </a:lnTo>
                  <a:lnTo>
                    <a:pt x="2" y="930"/>
                  </a:lnTo>
                  <a:lnTo>
                    <a:pt x="3" y="926"/>
                  </a:lnTo>
                  <a:lnTo>
                    <a:pt x="8" y="923"/>
                  </a:lnTo>
                  <a:lnTo>
                    <a:pt x="16" y="920"/>
                  </a:lnTo>
                  <a:lnTo>
                    <a:pt x="23" y="917"/>
                  </a:lnTo>
                  <a:lnTo>
                    <a:pt x="28" y="914"/>
                  </a:lnTo>
                  <a:lnTo>
                    <a:pt x="30" y="912"/>
                  </a:lnTo>
                  <a:lnTo>
                    <a:pt x="32" y="908"/>
                  </a:lnTo>
                  <a:lnTo>
                    <a:pt x="35" y="906"/>
                  </a:lnTo>
                  <a:lnTo>
                    <a:pt x="38" y="905"/>
                  </a:lnTo>
                  <a:lnTo>
                    <a:pt x="46" y="903"/>
                  </a:lnTo>
                  <a:lnTo>
                    <a:pt x="49" y="902"/>
                  </a:lnTo>
                  <a:lnTo>
                    <a:pt x="53" y="899"/>
                  </a:lnTo>
                  <a:lnTo>
                    <a:pt x="55" y="896"/>
                  </a:lnTo>
                  <a:lnTo>
                    <a:pt x="58" y="890"/>
                  </a:lnTo>
                  <a:lnTo>
                    <a:pt x="62" y="885"/>
                  </a:lnTo>
                  <a:lnTo>
                    <a:pt x="65" y="884"/>
                  </a:lnTo>
                  <a:lnTo>
                    <a:pt x="68" y="881"/>
                  </a:lnTo>
                  <a:lnTo>
                    <a:pt x="69" y="879"/>
                  </a:lnTo>
                  <a:lnTo>
                    <a:pt x="68" y="878"/>
                  </a:lnTo>
                  <a:lnTo>
                    <a:pt x="65" y="878"/>
                  </a:lnTo>
                  <a:lnTo>
                    <a:pt x="61" y="880"/>
                  </a:lnTo>
                  <a:lnTo>
                    <a:pt x="56" y="884"/>
                  </a:lnTo>
                  <a:lnTo>
                    <a:pt x="52" y="888"/>
                  </a:lnTo>
                  <a:lnTo>
                    <a:pt x="43" y="892"/>
                  </a:lnTo>
                  <a:lnTo>
                    <a:pt x="39" y="896"/>
                  </a:lnTo>
                  <a:lnTo>
                    <a:pt x="34" y="899"/>
                  </a:lnTo>
                  <a:lnTo>
                    <a:pt x="29" y="901"/>
                  </a:lnTo>
                  <a:lnTo>
                    <a:pt x="23" y="900"/>
                  </a:lnTo>
                  <a:lnTo>
                    <a:pt x="22" y="898"/>
                  </a:lnTo>
                  <a:lnTo>
                    <a:pt x="22" y="895"/>
                  </a:lnTo>
                  <a:lnTo>
                    <a:pt x="23" y="894"/>
                  </a:lnTo>
                  <a:lnTo>
                    <a:pt x="28" y="892"/>
                  </a:lnTo>
                  <a:lnTo>
                    <a:pt x="29" y="891"/>
                  </a:lnTo>
                  <a:lnTo>
                    <a:pt x="31" y="890"/>
                  </a:lnTo>
                  <a:lnTo>
                    <a:pt x="33" y="888"/>
                  </a:lnTo>
                  <a:lnTo>
                    <a:pt x="33" y="885"/>
                  </a:lnTo>
                  <a:lnTo>
                    <a:pt x="32" y="883"/>
                  </a:lnTo>
                  <a:lnTo>
                    <a:pt x="29" y="880"/>
                  </a:lnTo>
                  <a:lnTo>
                    <a:pt x="28" y="878"/>
                  </a:lnTo>
                  <a:lnTo>
                    <a:pt x="28" y="877"/>
                  </a:lnTo>
                  <a:lnTo>
                    <a:pt x="31" y="875"/>
                  </a:lnTo>
                  <a:lnTo>
                    <a:pt x="43" y="873"/>
                  </a:lnTo>
                  <a:lnTo>
                    <a:pt x="48" y="872"/>
                  </a:lnTo>
                  <a:lnTo>
                    <a:pt x="49" y="871"/>
                  </a:lnTo>
                  <a:lnTo>
                    <a:pt x="44" y="869"/>
                  </a:lnTo>
                  <a:lnTo>
                    <a:pt x="37" y="867"/>
                  </a:lnTo>
                  <a:lnTo>
                    <a:pt x="29" y="866"/>
                  </a:lnTo>
                  <a:lnTo>
                    <a:pt x="22" y="864"/>
                  </a:lnTo>
                  <a:lnTo>
                    <a:pt x="21" y="861"/>
                  </a:lnTo>
                  <a:lnTo>
                    <a:pt x="25" y="859"/>
                  </a:lnTo>
                  <a:lnTo>
                    <a:pt x="28" y="857"/>
                  </a:lnTo>
                  <a:lnTo>
                    <a:pt x="30" y="856"/>
                  </a:lnTo>
                  <a:lnTo>
                    <a:pt x="32" y="854"/>
                  </a:lnTo>
                  <a:lnTo>
                    <a:pt x="34" y="850"/>
                  </a:lnTo>
                  <a:lnTo>
                    <a:pt x="36" y="848"/>
                  </a:lnTo>
                  <a:lnTo>
                    <a:pt x="41" y="848"/>
                  </a:lnTo>
                  <a:lnTo>
                    <a:pt x="46" y="849"/>
                  </a:lnTo>
                  <a:lnTo>
                    <a:pt x="52" y="849"/>
                  </a:lnTo>
                  <a:lnTo>
                    <a:pt x="54" y="848"/>
                  </a:lnTo>
                  <a:lnTo>
                    <a:pt x="53" y="847"/>
                  </a:lnTo>
                  <a:lnTo>
                    <a:pt x="48" y="845"/>
                  </a:lnTo>
                  <a:lnTo>
                    <a:pt x="45" y="844"/>
                  </a:lnTo>
                  <a:lnTo>
                    <a:pt x="43" y="843"/>
                  </a:lnTo>
                  <a:lnTo>
                    <a:pt x="41" y="841"/>
                  </a:lnTo>
                  <a:lnTo>
                    <a:pt x="39" y="836"/>
                  </a:lnTo>
                  <a:lnTo>
                    <a:pt x="37" y="831"/>
                  </a:lnTo>
                  <a:lnTo>
                    <a:pt x="36" y="827"/>
                  </a:lnTo>
                  <a:lnTo>
                    <a:pt x="39" y="824"/>
                  </a:lnTo>
                  <a:lnTo>
                    <a:pt x="42" y="824"/>
                  </a:lnTo>
                  <a:lnTo>
                    <a:pt x="46" y="827"/>
                  </a:lnTo>
                  <a:lnTo>
                    <a:pt x="50" y="831"/>
                  </a:lnTo>
                  <a:lnTo>
                    <a:pt x="54" y="835"/>
                  </a:lnTo>
                  <a:lnTo>
                    <a:pt x="57" y="839"/>
                  </a:lnTo>
                  <a:lnTo>
                    <a:pt x="58" y="837"/>
                  </a:lnTo>
                  <a:lnTo>
                    <a:pt x="58" y="835"/>
                  </a:lnTo>
                  <a:lnTo>
                    <a:pt x="57" y="833"/>
                  </a:lnTo>
                  <a:lnTo>
                    <a:pt x="55" y="832"/>
                  </a:lnTo>
                  <a:lnTo>
                    <a:pt x="54" y="830"/>
                  </a:lnTo>
                  <a:lnTo>
                    <a:pt x="53" y="829"/>
                  </a:lnTo>
                  <a:lnTo>
                    <a:pt x="53" y="828"/>
                  </a:lnTo>
                  <a:lnTo>
                    <a:pt x="54" y="826"/>
                  </a:lnTo>
                  <a:lnTo>
                    <a:pt x="56" y="824"/>
                  </a:lnTo>
                  <a:lnTo>
                    <a:pt x="60" y="822"/>
                  </a:lnTo>
                  <a:lnTo>
                    <a:pt x="61" y="821"/>
                  </a:lnTo>
                  <a:lnTo>
                    <a:pt x="62" y="821"/>
                  </a:lnTo>
                  <a:lnTo>
                    <a:pt x="62" y="820"/>
                  </a:lnTo>
                  <a:lnTo>
                    <a:pt x="61" y="819"/>
                  </a:lnTo>
                  <a:lnTo>
                    <a:pt x="59" y="818"/>
                  </a:lnTo>
                  <a:lnTo>
                    <a:pt x="56" y="816"/>
                  </a:lnTo>
                  <a:lnTo>
                    <a:pt x="54" y="815"/>
                  </a:lnTo>
                  <a:lnTo>
                    <a:pt x="50" y="812"/>
                  </a:lnTo>
                  <a:lnTo>
                    <a:pt x="48" y="810"/>
                  </a:lnTo>
                  <a:lnTo>
                    <a:pt x="46" y="806"/>
                  </a:lnTo>
                  <a:lnTo>
                    <a:pt x="46" y="802"/>
                  </a:lnTo>
                  <a:lnTo>
                    <a:pt x="47" y="796"/>
                  </a:lnTo>
                  <a:lnTo>
                    <a:pt x="47" y="788"/>
                  </a:lnTo>
                  <a:lnTo>
                    <a:pt x="45" y="788"/>
                  </a:lnTo>
                  <a:lnTo>
                    <a:pt x="43" y="791"/>
                  </a:lnTo>
                  <a:lnTo>
                    <a:pt x="42" y="793"/>
                  </a:lnTo>
                  <a:lnTo>
                    <a:pt x="40" y="795"/>
                  </a:lnTo>
                  <a:lnTo>
                    <a:pt x="36" y="797"/>
                  </a:lnTo>
                  <a:lnTo>
                    <a:pt x="34" y="797"/>
                  </a:lnTo>
                  <a:lnTo>
                    <a:pt x="33" y="796"/>
                  </a:lnTo>
                  <a:lnTo>
                    <a:pt x="31" y="792"/>
                  </a:lnTo>
                  <a:lnTo>
                    <a:pt x="27" y="784"/>
                  </a:lnTo>
                  <a:lnTo>
                    <a:pt x="24" y="776"/>
                  </a:lnTo>
                  <a:lnTo>
                    <a:pt x="24" y="769"/>
                  </a:lnTo>
                  <a:lnTo>
                    <a:pt x="29" y="759"/>
                  </a:lnTo>
                  <a:lnTo>
                    <a:pt x="35" y="752"/>
                  </a:lnTo>
                  <a:lnTo>
                    <a:pt x="42" y="749"/>
                  </a:lnTo>
                  <a:lnTo>
                    <a:pt x="45" y="751"/>
                  </a:lnTo>
                  <a:lnTo>
                    <a:pt x="46" y="756"/>
                  </a:lnTo>
                  <a:lnTo>
                    <a:pt x="48" y="762"/>
                  </a:lnTo>
                  <a:lnTo>
                    <a:pt x="49" y="768"/>
                  </a:lnTo>
                  <a:lnTo>
                    <a:pt x="53" y="771"/>
                  </a:lnTo>
                  <a:lnTo>
                    <a:pt x="55" y="771"/>
                  </a:lnTo>
                  <a:lnTo>
                    <a:pt x="57" y="772"/>
                  </a:lnTo>
                  <a:lnTo>
                    <a:pt x="60" y="772"/>
                  </a:lnTo>
                  <a:lnTo>
                    <a:pt x="62" y="773"/>
                  </a:lnTo>
                  <a:lnTo>
                    <a:pt x="67" y="773"/>
                  </a:lnTo>
                  <a:lnTo>
                    <a:pt x="67" y="772"/>
                  </a:lnTo>
                  <a:lnTo>
                    <a:pt x="64" y="769"/>
                  </a:lnTo>
                  <a:lnTo>
                    <a:pt x="61" y="767"/>
                  </a:lnTo>
                  <a:lnTo>
                    <a:pt x="59" y="764"/>
                  </a:lnTo>
                  <a:lnTo>
                    <a:pt x="58" y="762"/>
                  </a:lnTo>
                  <a:lnTo>
                    <a:pt x="57" y="759"/>
                  </a:lnTo>
                  <a:lnTo>
                    <a:pt x="57" y="757"/>
                  </a:lnTo>
                  <a:lnTo>
                    <a:pt x="56" y="753"/>
                  </a:lnTo>
                  <a:lnTo>
                    <a:pt x="54" y="749"/>
                  </a:lnTo>
                  <a:lnTo>
                    <a:pt x="50" y="744"/>
                  </a:lnTo>
                  <a:lnTo>
                    <a:pt x="50" y="740"/>
                  </a:lnTo>
                  <a:lnTo>
                    <a:pt x="53" y="739"/>
                  </a:lnTo>
                  <a:lnTo>
                    <a:pt x="55" y="737"/>
                  </a:lnTo>
                  <a:lnTo>
                    <a:pt x="57" y="736"/>
                  </a:lnTo>
                  <a:lnTo>
                    <a:pt x="60" y="734"/>
                  </a:lnTo>
                  <a:lnTo>
                    <a:pt x="64" y="730"/>
                  </a:lnTo>
                  <a:lnTo>
                    <a:pt x="64" y="728"/>
                  </a:lnTo>
                  <a:lnTo>
                    <a:pt x="63" y="726"/>
                  </a:lnTo>
                  <a:lnTo>
                    <a:pt x="58" y="721"/>
                  </a:lnTo>
                  <a:lnTo>
                    <a:pt x="56" y="720"/>
                  </a:lnTo>
                  <a:lnTo>
                    <a:pt x="55" y="719"/>
                  </a:lnTo>
                  <a:lnTo>
                    <a:pt x="55" y="716"/>
                  </a:lnTo>
                  <a:lnTo>
                    <a:pt x="56" y="715"/>
                  </a:lnTo>
                  <a:lnTo>
                    <a:pt x="57" y="711"/>
                  </a:lnTo>
                  <a:lnTo>
                    <a:pt x="59" y="701"/>
                  </a:lnTo>
                  <a:lnTo>
                    <a:pt x="62" y="698"/>
                  </a:lnTo>
                  <a:lnTo>
                    <a:pt x="65" y="696"/>
                  </a:lnTo>
                  <a:lnTo>
                    <a:pt x="67" y="694"/>
                  </a:lnTo>
                  <a:lnTo>
                    <a:pt x="70" y="691"/>
                  </a:lnTo>
                  <a:lnTo>
                    <a:pt x="72" y="690"/>
                  </a:lnTo>
                  <a:lnTo>
                    <a:pt x="78" y="690"/>
                  </a:lnTo>
                  <a:lnTo>
                    <a:pt x="81" y="692"/>
                  </a:lnTo>
                  <a:lnTo>
                    <a:pt x="86" y="696"/>
                  </a:lnTo>
                  <a:lnTo>
                    <a:pt x="92" y="700"/>
                  </a:lnTo>
                  <a:lnTo>
                    <a:pt x="99" y="704"/>
                  </a:lnTo>
                  <a:lnTo>
                    <a:pt x="105" y="707"/>
                  </a:lnTo>
                  <a:lnTo>
                    <a:pt x="109" y="709"/>
                  </a:lnTo>
                  <a:lnTo>
                    <a:pt x="111" y="709"/>
                  </a:lnTo>
                  <a:lnTo>
                    <a:pt x="112" y="708"/>
                  </a:lnTo>
                  <a:lnTo>
                    <a:pt x="114" y="704"/>
                  </a:lnTo>
                  <a:lnTo>
                    <a:pt x="114" y="699"/>
                  </a:lnTo>
                  <a:lnTo>
                    <a:pt x="112" y="695"/>
                  </a:lnTo>
                  <a:lnTo>
                    <a:pt x="109" y="694"/>
                  </a:lnTo>
                  <a:lnTo>
                    <a:pt x="102" y="690"/>
                  </a:lnTo>
                  <a:lnTo>
                    <a:pt x="95" y="687"/>
                  </a:lnTo>
                  <a:lnTo>
                    <a:pt x="92" y="685"/>
                  </a:lnTo>
                  <a:lnTo>
                    <a:pt x="92" y="682"/>
                  </a:lnTo>
                  <a:lnTo>
                    <a:pt x="94" y="678"/>
                  </a:lnTo>
                  <a:lnTo>
                    <a:pt x="96" y="672"/>
                  </a:lnTo>
                  <a:lnTo>
                    <a:pt x="98" y="664"/>
                  </a:lnTo>
                  <a:lnTo>
                    <a:pt x="98" y="660"/>
                  </a:lnTo>
                  <a:lnTo>
                    <a:pt x="96" y="659"/>
                  </a:lnTo>
                  <a:lnTo>
                    <a:pt x="92" y="661"/>
                  </a:lnTo>
                  <a:lnTo>
                    <a:pt x="87" y="663"/>
                  </a:lnTo>
                  <a:lnTo>
                    <a:pt x="81" y="664"/>
                  </a:lnTo>
                  <a:lnTo>
                    <a:pt x="75" y="665"/>
                  </a:lnTo>
                  <a:lnTo>
                    <a:pt x="71" y="664"/>
                  </a:lnTo>
                  <a:lnTo>
                    <a:pt x="69" y="660"/>
                  </a:lnTo>
                  <a:lnTo>
                    <a:pt x="70" y="655"/>
                  </a:lnTo>
                  <a:lnTo>
                    <a:pt x="73" y="651"/>
                  </a:lnTo>
                  <a:lnTo>
                    <a:pt x="79" y="648"/>
                  </a:lnTo>
                  <a:lnTo>
                    <a:pt x="84" y="647"/>
                  </a:lnTo>
                  <a:lnTo>
                    <a:pt x="89" y="644"/>
                  </a:lnTo>
                  <a:lnTo>
                    <a:pt x="108" y="640"/>
                  </a:lnTo>
                  <a:lnTo>
                    <a:pt x="116" y="636"/>
                  </a:lnTo>
                  <a:lnTo>
                    <a:pt x="122" y="631"/>
                  </a:lnTo>
                  <a:lnTo>
                    <a:pt x="129" y="625"/>
                  </a:lnTo>
                  <a:lnTo>
                    <a:pt x="137" y="623"/>
                  </a:lnTo>
                  <a:lnTo>
                    <a:pt x="143" y="623"/>
                  </a:lnTo>
                  <a:lnTo>
                    <a:pt x="148" y="622"/>
                  </a:lnTo>
                  <a:lnTo>
                    <a:pt x="153" y="623"/>
                  </a:lnTo>
                  <a:lnTo>
                    <a:pt x="154" y="624"/>
                  </a:lnTo>
                  <a:lnTo>
                    <a:pt x="155" y="626"/>
                  </a:lnTo>
                  <a:lnTo>
                    <a:pt x="155" y="629"/>
                  </a:lnTo>
                  <a:lnTo>
                    <a:pt x="156" y="631"/>
                  </a:lnTo>
                  <a:lnTo>
                    <a:pt x="156" y="637"/>
                  </a:lnTo>
                  <a:lnTo>
                    <a:pt x="155" y="639"/>
                  </a:lnTo>
                  <a:lnTo>
                    <a:pt x="155" y="647"/>
                  </a:lnTo>
                  <a:lnTo>
                    <a:pt x="156" y="650"/>
                  </a:lnTo>
                  <a:lnTo>
                    <a:pt x="157" y="652"/>
                  </a:lnTo>
                  <a:lnTo>
                    <a:pt x="158" y="653"/>
                  </a:lnTo>
                  <a:lnTo>
                    <a:pt x="160" y="653"/>
                  </a:lnTo>
                  <a:lnTo>
                    <a:pt x="162" y="651"/>
                  </a:lnTo>
                  <a:lnTo>
                    <a:pt x="163" y="649"/>
                  </a:lnTo>
                  <a:lnTo>
                    <a:pt x="165" y="646"/>
                  </a:lnTo>
                  <a:lnTo>
                    <a:pt x="168" y="642"/>
                  </a:lnTo>
                  <a:lnTo>
                    <a:pt x="182" y="642"/>
                  </a:lnTo>
                  <a:lnTo>
                    <a:pt x="183" y="641"/>
                  </a:lnTo>
                  <a:lnTo>
                    <a:pt x="183" y="640"/>
                  </a:lnTo>
                  <a:lnTo>
                    <a:pt x="180" y="638"/>
                  </a:lnTo>
                  <a:lnTo>
                    <a:pt x="174" y="637"/>
                  </a:lnTo>
                  <a:lnTo>
                    <a:pt x="169" y="635"/>
                  </a:lnTo>
                  <a:lnTo>
                    <a:pt x="166" y="633"/>
                  </a:lnTo>
                  <a:lnTo>
                    <a:pt x="165" y="631"/>
                  </a:lnTo>
                  <a:lnTo>
                    <a:pt x="169" y="625"/>
                  </a:lnTo>
                  <a:lnTo>
                    <a:pt x="171" y="623"/>
                  </a:lnTo>
                  <a:lnTo>
                    <a:pt x="175" y="622"/>
                  </a:lnTo>
                  <a:lnTo>
                    <a:pt x="179" y="620"/>
                  </a:lnTo>
                  <a:lnTo>
                    <a:pt x="182" y="624"/>
                  </a:lnTo>
                  <a:lnTo>
                    <a:pt x="182" y="627"/>
                  </a:lnTo>
                  <a:lnTo>
                    <a:pt x="183" y="628"/>
                  </a:lnTo>
                  <a:lnTo>
                    <a:pt x="183" y="629"/>
                  </a:lnTo>
                  <a:lnTo>
                    <a:pt x="185" y="629"/>
                  </a:lnTo>
                  <a:lnTo>
                    <a:pt x="187" y="628"/>
                  </a:lnTo>
                  <a:lnTo>
                    <a:pt x="191" y="625"/>
                  </a:lnTo>
                  <a:lnTo>
                    <a:pt x="197" y="620"/>
                  </a:lnTo>
                  <a:lnTo>
                    <a:pt x="204" y="615"/>
                  </a:lnTo>
                  <a:lnTo>
                    <a:pt x="211" y="610"/>
                  </a:lnTo>
                  <a:lnTo>
                    <a:pt x="219" y="602"/>
                  </a:lnTo>
                  <a:lnTo>
                    <a:pt x="219" y="601"/>
                  </a:lnTo>
                  <a:lnTo>
                    <a:pt x="207" y="601"/>
                  </a:lnTo>
                  <a:lnTo>
                    <a:pt x="203" y="603"/>
                  </a:lnTo>
                  <a:lnTo>
                    <a:pt x="201" y="605"/>
                  </a:lnTo>
                  <a:lnTo>
                    <a:pt x="199" y="607"/>
                  </a:lnTo>
                  <a:lnTo>
                    <a:pt x="198" y="608"/>
                  </a:lnTo>
                  <a:lnTo>
                    <a:pt x="194" y="610"/>
                  </a:lnTo>
                  <a:lnTo>
                    <a:pt x="188" y="610"/>
                  </a:lnTo>
                  <a:lnTo>
                    <a:pt x="184" y="608"/>
                  </a:lnTo>
                  <a:lnTo>
                    <a:pt x="182" y="606"/>
                  </a:lnTo>
                  <a:lnTo>
                    <a:pt x="181" y="606"/>
                  </a:lnTo>
                  <a:lnTo>
                    <a:pt x="180" y="607"/>
                  </a:lnTo>
                  <a:lnTo>
                    <a:pt x="178" y="608"/>
                  </a:lnTo>
                  <a:lnTo>
                    <a:pt x="174" y="611"/>
                  </a:lnTo>
                  <a:lnTo>
                    <a:pt x="172" y="615"/>
                  </a:lnTo>
                  <a:lnTo>
                    <a:pt x="171" y="616"/>
                  </a:lnTo>
                  <a:lnTo>
                    <a:pt x="169" y="617"/>
                  </a:lnTo>
                  <a:lnTo>
                    <a:pt x="167" y="617"/>
                  </a:lnTo>
                  <a:lnTo>
                    <a:pt x="165" y="616"/>
                  </a:lnTo>
                  <a:lnTo>
                    <a:pt x="162" y="615"/>
                  </a:lnTo>
                  <a:lnTo>
                    <a:pt x="159" y="609"/>
                  </a:lnTo>
                  <a:lnTo>
                    <a:pt x="159" y="607"/>
                  </a:lnTo>
                  <a:lnTo>
                    <a:pt x="158" y="606"/>
                  </a:lnTo>
                  <a:lnTo>
                    <a:pt x="157" y="606"/>
                  </a:lnTo>
                  <a:lnTo>
                    <a:pt x="156" y="607"/>
                  </a:lnTo>
                  <a:lnTo>
                    <a:pt x="156" y="608"/>
                  </a:lnTo>
                  <a:lnTo>
                    <a:pt x="155" y="609"/>
                  </a:lnTo>
                  <a:lnTo>
                    <a:pt x="154" y="611"/>
                  </a:lnTo>
                  <a:lnTo>
                    <a:pt x="152" y="613"/>
                  </a:lnTo>
                  <a:lnTo>
                    <a:pt x="148" y="614"/>
                  </a:lnTo>
                  <a:lnTo>
                    <a:pt x="135" y="614"/>
                  </a:lnTo>
                  <a:lnTo>
                    <a:pt x="131" y="615"/>
                  </a:lnTo>
                  <a:lnTo>
                    <a:pt x="124" y="619"/>
                  </a:lnTo>
                  <a:lnTo>
                    <a:pt x="121" y="623"/>
                  </a:lnTo>
                  <a:lnTo>
                    <a:pt x="118" y="627"/>
                  </a:lnTo>
                  <a:lnTo>
                    <a:pt x="114" y="630"/>
                  </a:lnTo>
                  <a:lnTo>
                    <a:pt x="110" y="631"/>
                  </a:lnTo>
                  <a:lnTo>
                    <a:pt x="107" y="629"/>
                  </a:lnTo>
                  <a:lnTo>
                    <a:pt x="107" y="624"/>
                  </a:lnTo>
                  <a:lnTo>
                    <a:pt x="110" y="618"/>
                  </a:lnTo>
                  <a:lnTo>
                    <a:pt x="116" y="613"/>
                  </a:lnTo>
                  <a:lnTo>
                    <a:pt x="122" y="609"/>
                  </a:lnTo>
                  <a:lnTo>
                    <a:pt x="128" y="606"/>
                  </a:lnTo>
                  <a:lnTo>
                    <a:pt x="138" y="604"/>
                  </a:lnTo>
                  <a:lnTo>
                    <a:pt x="144" y="603"/>
                  </a:lnTo>
                  <a:lnTo>
                    <a:pt x="147" y="602"/>
                  </a:lnTo>
                  <a:lnTo>
                    <a:pt x="148" y="601"/>
                  </a:lnTo>
                  <a:lnTo>
                    <a:pt x="146" y="596"/>
                  </a:lnTo>
                  <a:lnTo>
                    <a:pt x="144" y="593"/>
                  </a:lnTo>
                  <a:lnTo>
                    <a:pt x="142" y="591"/>
                  </a:lnTo>
                  <a:lnTo>
                    <a:pt x="141" y="589"/>
                  </a:lnTo>
                  <a:lnTo>
                    <a:pt x="139" y="587"/>
                  </a:lnTo>
                  <a:lnTo>
                    <a:pt x="137" y="587"/>
                  </a:lnTo>
                  <a:lnTo>
                    <a:pt x="136" y="589"/>
                  </a:lnTo>
                  <a:lnTo>
                    <a:pt x="134" y="591"/>
                  </a:lnTo>
                  <a:lnTo>
                    <a:pt x="133" y="594"/>
                  </a:lnTo>
                  <a:lnTo>
                    <a:pt x="131" y="596"/>
                  </a:lnTo>
                  <a:lnTo>
                    <a:pt x="129" y="598"/>
                  </a:lnTo>
                  <a:lnTo>
                    <a:pt x="125" y="599"/>
                  </a:lnTo>
                  <a:lnTo>
                    <a:pt x="122" y="599"/>
                  </a:lnTo>
                  <a:lnTo>
                    <a:pt x="117" y="598"/>
                  </a:lnTo>
                  <a:lnTo>
                    <a:pt x="111" y="596"/>
                  </a:lnTo>
                  <a:lnTo>
                    <a:pt x="106" y="595"/>
                  </a:lnTo>
                  <a:lnTo>
                    <a:pt x="103" y="593"/>
                  </a:lnTo>
                  <a:lnTo>
                    <a:pt x="104" y="590"/>
                  </a:lnTo>
                  <a:lnTo>
                    <a:pt x="107" y="587"/>
                  </a:lnTo>
                  <a:lnTo>
                    <a:pt x="111" y="584"/>
                  </a:lnTo>
                  <a:lnTo>
                    <a:pt x="115" y="582"/>
                  </a:lnTo>
                  <a:lnTo>
                    <a:pt x="118" y="577"/>
                  </a:lnTo>
                  <a:lnTo>
                    <a:pt x="118" y="570"/>
                  </a:lnTo>
                  <a:lnTo>
                    <a:pt x="116" y="563"/>
                  </a:lnTo>
                  <a:lnTo>
                    <a:pt x="115" y="559"/>
                  </a:lnTo>
                  <a:lnTo>
                    <a:pt x="114" y="556"/>
                  </a:lnTo>
                  <a:lnTo>
                    <a:pt x="110" y="553"/>
                  </a:lnTo>
                  <a:lnTo>
                    <a:pt x="105" y="547"/>
                  </a:lnTo>
                  <a:lnTo>
                    <a:pt x="104" y="545"/>
                  </a:lnTo>
                  <a:lnTo>
                    <a:pt x="104" y="544"/>
                  </a:lnTo>
                  <a:lnTo>
                    <a:pt x="105" y="543"/>
                  </a:lnTo>
                  <a:lnTo>
                    <a:pt x="107" y="542"/>
                  </a:lnTo>
                  <a:lnTo>
                    <a:pt x="110" y="541"/>
                  </a:lnTo>
                  <a:lnTo>
                    <a:pt x="113" y="542"/>
                  </a:lnTo>
                  <a:lnTo>
                    <a:pt x="116" y="542"/>
                  </a:lnTo>
                  <a:lnTo>
                    <a:pt x="119" y="544"/>
                  </a:lnTo>
                  <a:lnTo>
                    <a:pt x="121" y="546"/>
                  </a:lnTo>
                  <a:lnTo>
                    <a:pt x="122" y="548"/>
                  </a:lnTo>
                  <a:lnTo>
                    <a:pt x="122" y="556"/>
                  </a:lnTo>
                  <a:lnTo>
                    <a:pt x="124" y="560"/>
                  </a:lnTo>
                  <a:lnTo>
                    <a:pt x="127" y="561"/>
                  </a:lnTo>
                  <a:lnTo>
                    <a:pt x="129" y="561"/>
                  </a:lnTo>
                  <a:lnTo>
                    <a:pt x="131" y="560"/>
                  </a:lnTo>
                  <a:lnTo>
                    <a:pt x="132" y="559"/>
                  </a:lnTo>
                  <a:lnTo>
                    <a:pt x="132" y="548"/>
                  </a:lnTo>
                  <a:lnTo>
                    <a:pt x="133" y="546"/>
                  </a:lnTo>
                  <a:lnTo>
                    <a:pt x="135" y="545"/>
                  </a:lnTo>
                  <a:lnTo>
                    <a:pt x="144" y="543"/>
                  </a:lnTo>
                  <a:lnTo>
                    <a:pt x="154" y="544"/>
                  </a:lnTo>
                  <a:lnTo>
                    <a:pt x="157" y="545"/>
                  </a:lnTo>
                  <a:lnTo>
                    <a:pt x="159" y="545"/>
                  </a:lnTo>
                  <a:lnTo>
                    <a:pt x="161" y="546"/>
                  </a:lnTo>
                  <a:lnTo>
                    <a:pt x="165" y="546"/>
                  </a:lnTo>
                  <a:lnTo>
                    <a:pt x="165" y="544"/>
                  </a:lnTo>
                  <a:lnTo>
                    <a:pt x="164" y="542"/>
                  </a:lnTo>
                  <a:lnTo>
                    <a:pt x="156" y="534"/>
                  </a:lnTo>
                  <a:lnTo>
                    <a:pt x="156" y="533"/>
                  </a:lnTo>
                  <a:lnTo>
                    <a:pt x="157" y="532"/>
                  </a:lnTo>
                  <a:lnTo>
                    <a:pt x="159" y="531"/>
                  </a:lnTo>
                  <a:lnTo>
                    <a:pt x="160" y="530"/>
                  </a:lnTo>
                  <a:lnTo>
                    <a:pt x="164" y="528"/>
                  </a:lnTo>
                  <a:lnTo>
                    <a:pt x="165" y="526"/>
                  </a:lnTo>
                  <a:lnTo>
                    <a:pt x="166" y="524"/>
                  </a:lnTo>
                  <a:lnTo>
                    <a:pt x="165" y="524"/>
                  </a:lnTo>
                  <a:lnTo>
                    <a:pt x="164" y="523"/>
                  </a:lnTo>
                  <a:lnTo>
                    <a:pt x="160" y="523"/>
                  </a:lnTo>
                  <a:lnTo>
                    <a:pt x="155" y="526"/>
                  </a:lnTo>
                  <a:lnTo>
                    <a:pt x="149" y="529"/>
                  </a:lnTo>
                  <a:lnTo>
                    <a:pt x="145" y="532"/>
                  </a:lnTo>
                  <a:lnTo>
                    <a:pt x="141" y="534"/>
                  </a:lnTo>
                  <a:lnTo>
                    <a:pt x="130" y="534"/>
                  </a:lnTo>
                  <a:lnTo>
                    <a:pt x="125" y="532"/>
                  </a:lnTo>
                  <a:lnTo>
                    <a:pt x="124" y="529"/>
                  </a:lnTo>
                  <a:lnTo>
                    <a:pt x="128" y="523"/>
                  </a:lnTo>
                  <a:lnTo>
                    <a:pt x="133" y="518"/>
                  </a:lnTo>
                  <a:lnTo>
                    <a:pt x="138" y="515"/>
                  </a:lnTo>
                  <a:lnTo>
                    <a:pt x="142" y="513"/>
                  </a:lnTo>
                  <a:lnTo>
                    <a:pt x="144" y="513"/>
                  </a:lnTo>
                  <a:lnTo>
                    <a:pt x="145" y="512"/>
                  </a:lnTo>
                  <a:lnTo>
                    <a:pt x="156" y="512"/>
                  </a:lnTo>
                  <a:lnTo>
                    <a:pt x="156" y="509"/>
                  </a:lnTo>
                  <a:lnTo>
                    <a:pt x="154" y="506"/>
                  </a:lnTo>
                  <a:lnTo>
                    <a:pt x="148" y="503"/>
                  </a:lnTo>
                  <a:lnTo>
                    <a:pt x="143" y="500"/>
                  </a:lnTo>
                  <a:lnTo>
                    <a:pt x="137" y="498"/>
                  </a:lnTo>
                  <a:lnTo>
                    <a:pt x="133" y="496"/>
                  </a:lnTo>
                  <a:lnTo>
                    <a:pt x="130" y="493"/>
                  </a:lnTo>
                  <a:lnTo>
                    <a:pt x="130" y="491"/>
                  </a:lnTo>
                  <a:lnTo>
                    <a:pt x="131" y="490"/>
                  </a:lnTo>
                  <a:lnTo>
                    <a:pt x="137" y="490"/>
                  </a:lnTo>
                  <a:lnTo>
                    <a:pt x="145" y="492"/>
                  </a:lnTo>
                  <a:lnTo>
                    <a:pt x="152" y="497"/>
                  </a:lnTo>
                  <a:lnTo>
                    <a:pt x="158" y="500"/>
                  </a:lnTo>
                  <a:lnTo>
                    <a:pt x="162" y="502"/>
                  </a:lnTo>
                  <a:lnTo>
                    <a:pt x="166" y="499"/>
                  </a:lnTo>
                  <a:lnTo>
                    <a:pt x="173" y="497"/>
                  </a:lnTo>
                  <a:lnTo>
                    <a:pt x="180" y="495"/>
                  </a:lnTo>
                  <a:lnTo>
                    <a:pt x="185" y="492"/>
                  </a:lnTo>
                  <a:lnTo>
                    <a:pt x="186" y="490"/>
                  </a:lnTo>
                  <a:lnTo>
                    <a:pt x="183" y="489"/>
                  </a:lnTo>
                  <a:lnTo>
                    <a:pt x="177" y="490"/>
                  </a:lnTo>
                  <a:lnTo>
                    <a:pt x="165" y="490"/>
                  </a:lnTo>
                  <a:lnTo>
                    <a:pt x="162" y="488"/>
                  </a:lnTo>
                  <a:lnTo>
                    <a:pt x="162" y="486"/>
                  </a:lnTo>
                  <a:lnTo>
                    <a:pt x="165" y="485"/>
                  </a:lnTo>
                  <a:lnTo>
                    <a:pt x="170" y="485"/>
                  </a:lnTo>
                  <a:lnTo>
                    <a:pt x="175" y="484"/>
                  </a:lnTo>
                  <a:lnTo>
                    <a:pt x="179" y="483"/>
                  </a:lnTo>
                  <a:lnTo>
                    <a:pt x="181" y="482"/>
                  </a:lnTo>
                  <a:lnTo>
                    <a:pt x="185" y="478"/>
                  </a:lnTo>
                  <a:lnTo>
                    <a:pt x="187" y="473"/>
                  </a:lnTo>
                  <a:lnTo>
                    <a:pt x="186" y="471"/>
                  </a:lnTo>
                  <a:lnTo>
                    <a:pt x="185" y="468"/>
                  </a:lnTo>
                  <a:lnTo>
                    <a:pt x="180" y="462"/>
                  </a:lnTo>
                  <a:lnTo>
                    <a:pt x="174" y="457"/>
                  </a:lnTo>
                  <a:lnTo>
                    <a:pt x="171" y="451"/>
                  </a:lnTo>
                  <a:lnTo>
                    <a:pt x="170" y="449"/>
                  </a:lnTo>
                  <a:lnTo>
                    <a:pt x="160" y="444"/>
                  </a:lnTo>
                  <a:lnTo>
                    <a:pt x="159" y="442"/>
                  </a:lnTo>
                  <a:lnTo>
                    <a:pt x="159" y="441"/>
                  </a:lnTo>
                  <a:lnTo>
                    <a:pt x="160" y="439"/>
                  </a:lnTo>
                  <a:lnTo>
                    <a:pt x="165" y="436"/>
                  </a:lnTo>
                  <a:lnTo>
                    <a:pt x="171" y="435"/>
                  </a:lnTo>
                  <a:lnTo>
                    <a:pt x="178" y="435"/>
                  </a:lnTo>
                  <a:lnTo>
                    <a:pt x="184" y="434"/>
                  </a:lnTo>
                  <a:lnTo>
                    <a:pt x="187" y="432"/>
                  </a:lnTo>
                  <a:lnTo>
                    <a:pt x="188" y="430"/>
                  </a:lnTo>
                  <a:lnTo>
                    <a:pt x="194" y="423"/>
                  </a:lnTo>
                  <a:lnTo>
                    <a:pt x="196" y="422"/>
                  </a:lnTo>
                  <a:lnTo>
                    <a:pt x="198" y="422"/>
                  </a:lnTo>
                  <a:lnTo>
                    <a:pt x="201" y="423"/>
                  </a:lnTo>
                  <a:lnTo>
                    <a:pt x="202" y="424"/>
                  </a:lnTo>
                  <a:lnTo>
                    <a:pt x="202" y="425"/>
                  </a:lnTo>
                  <a:lnTo>
                    <a:pt x="198" y="432"/>
                  </a:lnTo>
                  <a:lnTo>
                    <a:pt x="197" y="433"/>
                  </a:lnTo>
                  <a:lnTo>
                    <a:pt x="197" y="436"/>
                  </a:lnTo>
                  <a:lnTo>
                    <a:pt x="198" y="436"/>
                  </a:lnTo>
                  <a:lnTo>
                    <a:pt x="203" y="435"/>
                  </a:lnTo>
                  <a:lnTo>
                    <a:pt x="209" y="431"/>
                  </a:lnTo>
                  <a:lnTo>
                    <a:pt x="211" y="427"/>
                  </a:lnTo>
                  <a:lnTo>
                    <a:pt x="212" y="425"/>
                  </a:lnTo>
                  <a:lnTo>
                    <a:pt x="212" y="410"/>
                  </a:lnTo>
                  <a:lnTo>
                    <a:pt x="215" y="408"/>
                  </a:lnTo>
                  <a:lnTo>
                    <a:pt x="217" y="411"/>
                  </a:lnTo>
                  <a:lnTo>
                    <a:pt x="218" y="416"/>
                  </a:lnTo>
                  <a:lnTo>
                    <a:pt x="222" y="426"/>
                  </a:lnTo>
                  <a:lnTo>
                    <a:pt x="224" y="427"/>
                  </a:lnTo>
                  <a:lnTo>
                    <a:pt x="230" y="424"/>
                  </a:lnTo>
                  <a:lnTo>
                    <a:pt x="235" y="418"/>
                  </a:lnTo>
                  <a:lnTo>
                    <a:pt x="238" y="411"/>
                  </a:lnTo>
                  <a:lnTo>
                    <a:pt x="241" y="407"/>
                  </a:lnTo>
                  <a:lnTo>
                    <a:pt x="245" y="406"/>
                  </a:lnTo>
                  <a:lnTo>
                    <a:pt x="251" y="407"/>
                  </a:lnTo>
                  <a:lnTo>
                    <a:pt x="255" y="409"/>
                  </a:lnTo>
                  <a:lnTo>
                    <a:pt x="257" y="411"/>
                  </a:lnTo>
                  <a:lnTo>
                    <a:pt x="260" y="412"/>
                  </a:lnTo>
                  <a:lnTo>
                    <a:pt x="264" y="414"/>
                  </a:lnTo>
                  <a:lnTo>
                    <a:pt x="266" y="413"/>
                  </a:lnTo>
                  <a:lnTo>
                    <a:pt x="268" y="413"/>
                  </a:lnTo>
                  <a:lnTo>
                    <a:pt x="268" y="407"/>
                  </a:lnTo>
                  <a:lnTo>
                    <a:pt x="267" y="407"/>
                  </a:lnTo>
                  <a:lnTo>
                    <a:pt x="266" y="406"/>
                  </a:lnTo>
                  <a:lnTo>
                    <a:pt x="264" y="404"/>
                  </a:lnTo>
                  <a:lnTo>
                    <a:pt x="252" y="400"/>
                  </a:lnTo>
                  <a:lnTo>
                    <a:pt x="246" y="399"/>
                  </a:lnTo>
                  <a:lnTo>
                    <a:pt x="242" y="398"/>
                  </a:lnTo>
                  <a:lnTo>
                    <a:pt x="239" y="395"/>
                  </a:lnTo>
                  <a:lnTo>
                    <a:pt x="241" y="389"/>
                  </a:lnTo>
                  <a:lnTo>
                    <a:pt x="242" y="387"/>
                  </a:lnTo>
                  <a:lnTo>
                    <a:pt x="242" y="379"/>
                  </a:lnTo>
                  <a:lnTo>
                    <a:pt x="243" y="378"/>
                  </a:lnTo>
                  <a:lnTo>
                    <a:pt x="243" y="377"/>
                  </a:lnTo>
                  <a:lnTo>
                    <a:pt x="247" y="377"/>
                  </a:lnTo>
                  <a:lnTo>
                    <a:pt x="249" y="378"/>
                  </a:lnTo>
                  <a:lnTo>
                    <a:pt x="251" y="380"/>
                  </a:lnTo>
                  <a:lnTo>
                    <a:pt x="252" y="382"/>
                  </a:lnTo>
                  <a:lnTo>
                    <a:pt x="253" y="384"/>
                  </a:lnTo>
                  <a:lnTo>
                    <a:pt x="253" y="385"/>
                  </a:lnTo>
                  <a:lnTo>
                    <a:pt x="254" y="386"/>
                  </a:lnTo>
                  <a:lnTo>
                    <a:pt x="255" y="386"/>
                  </a:lnTo>
                  <a:lnTo>
                    <a:pt x="257" y="385"/>
                  </a:lnTo>
                  <a:lnTo>
                    <a:pt x="260" y="383"/>
                  </a:lnTo>
                  <a:lnTo>
                    <a:pt x="262" y="380"/>
                  </a:lnTo>
                  <a:lnTo>
                    <a:pt x="265" y="378"/>
                  </a:lnTo>
                  <a:lnTo>
                    <a:pt x="267" y="377"/>
                  </a:lnTo>
                  <a:lnTo>
                    <a:pt x="270" y="377"/>
                  </a:lnTo>
                  <a:lnTo>
                    <a:pt x="274" y="379"/>
                  </a:lnTo>
                  <a:lnTo>
                    <a:pt x="277" y="382"/>
                  </a:lnTo>
                  <a:lnTo>
                    <a:pt x="281" y="384"/>
                  </a:lnTo>
                  <a:lnTo>
                    <a:pt x="282" y="385"/>
                  </a:lnTo>
                  <a:lnTo>
                    <a:pt x="283" y="384"/>
                  </a:lnTo>
                  <a:lnTo>
                    <a:pt x="283" y="380"/>
                  </a:lnTo>
                  <a:lnTo>
                    <a:pt x="282" y="378"/>
                  </a:lnTo>
                  <a:lnTo>
                    <a:pt x="282" y="376"/>
                  </a:lnTo>
                  <a:lnTo>
                    <a:pt x="281" y="374"/>
                  </a:lnTo>
                  <a:lnTo>
                    <a:pt x="280" y="373"/>
                  </a:lnTo>
                  <a:lnTo>
                    <a:pt x="279" y="371"/>
                  </a:lnTo>
                  <a:lnTo>
                    <a:pt x="279" y="370"/>
                  </a:lnTo>
                  <a:lnTo>
                    <a:pt x="281" y="368"/>
                  </a:lnTo>
                  <a:lnTo>
                    <a:pt x="285" y="367"/>
                  </a:lnTo>
                  <a:lnTo>
                    <a:pt x="292" y="366"/>
                  </a:lnTo>
                  <a:lnTo>
                    <a:pt x="298" y="366"/>
                  </a:lnTo>
                  <a:lnTo>
                    <a:pt x="303" y="367"/>
                  </a:lnTo>
                  <a:lnTo>
                    <a:pt x="303" y="369"/>
                  </a:lnTo>
                  <a:lnTo>
                    <a:pt x="301" y="372"/>
                  </a:lnTo>
                  <a:lnTo>
                    <a:pt x="299" y="374"/>
                  </a:lnTo>
                  <a:lnTo>
                    <a:pt x="298" y="377"/>
                  </a:lnTo>
                  <a:lnTo>
                    <a:pt x="298" y="379"/>
                  </a:lnTo>
                  <a:lnTo>
                    <a:pt x="299" y="383"/>
                  </a:lnTo>
                  <a:lnTo>
                    <a:pt x="301" y="384"/>
                  </a:lnTo>
                  <a:lnTo>
                    <a:pt x="302" y="386"/>
                  </a:lnTo>
                  <a:lnTo>
                    <a:pt x="306" y="390"/>
                  </a:lnTo>
                  <a:lnTo>
                    <a:pt x="307" y="392"/>
                  </a:lnTo>
                  <a:lnTo>
                    <a:pt x="311" y="396"/>
                  </a:lnTo>
                  <a:lnTo>
                    <a:pt x="311" y="395"/>
                  </a:lnTo>
                  <a:lnTo>
                    <a:pt x="308" y="389"/>
                  </a:lnTo>
                  <a:lnTo>
                    <a:pt x="306" y="384"/>
                  </a:lnTo>
                  <a:lnTo>
                    <a:pt x="307" y="377"/>
                  </a:lnTo>
                  <a:lnTo>
                    <a:pt x="308" y="375"/>
                  </a:lnTo>
                  <a:lnTo>
                    <a:pt x="308" y="373"/>
                  </a:lnTo>
                  <a:lnTo>
                    <a:pt x="310" y="369"/>
                  </a:lnTo>
                  <a:lnTo>
                    <a:pt x="310" y="368"/>
                  </a:lnTo>
                  <a:lnTo>
                    <a:pt x="311" y="367"/>
                  </a:lnTo>
                  <a:lnTo>
                    <a:pt x="315" y="367"/>
                  </a:lnTo>
                  <a:lnTo>
                    <a:pt x="318" y="368"/>
                  </a:lnTo>
                  <a:lnTo>
                    <a:pt x="327" y="371"/>
                  </a:lnTo>
                  <a:lnTo>
                    <a:pt x="336" y="373"/>
                  </a:lnTo>
                  <a:lnTo>
                    <a:pt x="342" y="377"/>
                  </a:lnTo>
                  <a:lnTo>
                    <a:pt x="347" y="383"/>
                  </a:lnTo>
                  <a:lnTo>
                    <a:pt x="349" y="390"/>
                  </a:lnTo>
                  <a:lnTo>
                    <a:pt x="351" y="395"/>
                  </a:lnTo>
                  <a:lnTo>
                    <a:pt x="352" y="399"/>
                  </a:lnTo>
                  <a:lnTo>
                    <a:pt x="354" y="399"/>
                  </a:lnTo>
                  <a:lnTo>
                    <a:pt x="356" y="396"/>
                  </a:lnTo>
                  <a:lnTo>
                    <a:pt x="358" y="391"/>
                  </a:lnTo>
                  <a:lnTo>
                    <a:pt x="359" y="385"/>
                  </a:lnTo>
                  <a:lnTo>
                    <a:pt x="357" y="379"/>
                  </a:lnTo>
                  <a:lnTo>
                    <a:pt x="355" y="376"/>
                  </a:lnTo>
                  <a:lnTo>
                    <a:pt x="355" y="372"/>
                  </a:lnTo>
                  <a:lnTo>
                    <a:pt x="356" y="371"/>
                  </a:lnTo>
                  <a:lnTo>
                    <a:pt x="358" y="370"/>
                  </a:lnTo>
                  <a:lnTo>
                    <a:pt x="361" y="370"/>
                  </a:lnTo>
                  <a:lnTo>
                    <a:pt x="365" y="371"/>
                  </a:lnTo>
                  <a:lnTo>
                    <a:pt x="371" y="372"/>
                  </a:lnTo>
                  <a:lnTo>
                    <a:pt x="377" y="373"/>
                  </a:lnTo>
                  <a:lnTo>
                    <a:pt x="381" y="373"/>
                  </a:lnTo>
                  <a:lnTo>
                    <a:pt x="383" y="371"/>
                  </a:lnTo>
                  <a:lnTo>
                    <a:pt x="380" y="369"/>
                  </a:lnTo>
                  <a:lnTo>
                    <a:pt x="373" y="367"/>
                  </a:lnTo>
                  <a:lnTo>
                    <a:pt x="365" y="366"/>
                  </a:lnTo>
                  <a:lnTo>
                    <a:pt x="359" y="363"/>
                  </a:lnTo>
                  <a:lnTo>
                    <a:pt x="354" y="360"/>
                  </a:lnTo>
                  <a:lnTo>
                    <a:pt x="346" y="359"/>
                  </a:lnTo>
                  <a:lnTo>
                    <a:pt x="341" y="358"/>
                  </a:lnTo>
                  <a:lnTo>
                    <a:pt x="336" y="358"/>
                  </a:lnTo>
                  <a:lnTo>
                    <a:pt x="334" y="359"/>
                  </a:lnTo>
                  <a:lnTo>
                    <a:pt x="331" y="358"/>
                  </a:lnTo>
                  <a:lnTo>
                    <a:pt x="329" y="358"/>
                  </a:lnTo>
                  <a:lnTo>
                    <a:pt x="326" y="356"/>
                  </a:lnTo>
                  <a:lnTo>
                    <a:pt x="323" y="354"/>
                  </a:lnTo>
                  <a:lnTo>
                    <a:pt x="322" y="352"/>
                  </a:lnTo>
                  <a:lnTo>
                    <a:pt x="322" y="344"/>
                  </a:lnTo>
                  <a:lnTo>
                    <a:pt x="321" y="343"/>
                  </a:lnTo>
                  <a:lnTo>
                    <a:pt x="320" y="343"/>
                  </a:lnTo>
                  <a:lnTo>
                    <a:pt x="316" y="346"/>
                  </a:lnTo>
                  <a:lnTo>
                    <a:pt x="310" y="349"/>
                  </a:lnTo>
                  <a:lnTo>
                    <a:pt x="299" y="351"/>
                  </a:lnTo>
                  <a:lnTo>
                    <a:pt x="292" y="353"/>
                  </a:lnTo>
                  <a:lnTo>
                    <a:pt x="286" y="358"/>
                  </a:lnTo>
                  <a:lnTo>
                    <a:pt x="282" y="361"/>
                  </a:lnTo>
                  <a:lnTo>
                    <a:pt x="279" y="361"/>
                  </a:lnTo>
                  <a:lnTo>
                    <a:pt x="278" y="360"/>
                  </a:lnTo>
                  <a:lnTo>
                    <a:pt x="278" y="358"/>
                  </a:lnTo>
                  <a:lnTo>
                    <a:pt x="277" y="356"/>
                  </a:lnTo>
                  <a:lnTo>
                    <a:pt x="277" y="353"/>
                  </a:lnTo>
                  <a:lnTo>
                    <a:pt x="274" y="351"/>
                  </a:lnTo>
                  <a:lnTo>
                    <a:pt x="272" y="352"/>
                  </a:lnTo>
                  <a:lnTo>
                    <a:pt x="267" y="355"/>
                  </a:lnTo>
                  <a:lnTo>
                    <a:pt x="261" y="360"/>
                  </a:lnTo>
                  <a:lnTo>
                    <a:pt x="256" y="361"/>
                  </a:lnTo>
                  <a:lnTo>
                    <a:pt x="249" y="359"/>
                  </a:lnTo>
                  <a:lnTo>
                    <a:pt x="247" y="354"/>
                  </a:lnTo>
                  <a:lnTo>
                    <a:pt x="248" y="350"/>
                  </a:lnTo>
                  <a:lnTo>
                    <a:pt x="252" y="346"/>
                  </a:lnTo>
                  <a:lnTo>
                    <a:pt x="257" y="342"/>
                  </a:lnTo>
                  <a:lnTo>
                    <a:pt x="267" y="330"/>
                  </a:lnTo>
                  <a:lnTo>
                    <a:pt x="271" y="321"/>
                  </a:lnTo>
                  <a:lnTo>
                    <a:pt x="271" y="318"/>
                  </a:lnTo>
                  <a:lnTo>
                    <a:pt x="272" y="315"/>
                  </a:lnTo>
                  <a:lnTo>
                    <a:pt x="274" y="311"/>
                  </a:lnTo>
                  <a:lnTo>
                    <a:pt x="277" y="310"/>
                  </a:lnTo>
                  <a:lnTo>
                    <a:pt x="282" y="310"/>
                  </a:lnTo>
                  <a:lnTo>
                    <a:pt x="284" y="311"/>
                  </a:lnTo>
                  <a:lnTo>
                    <a:pt x="286" y="315"/>
                  </a:lnTo>
                  <a:lnTo>
                    <a:pt x="287" y="316"/>
                  </a:lnTo>
                  <a:lnTo>
                    <a:pt x="288" y="318"/>
                  </a:lnTo>
                  <a:lnTo>
                    <a:pt x="289" y="319"/>
                  </a:lnTo>
                  <a:lnTo>
                    <a:pt x="293" y="319"/>
                  </a:lnTo>
                  <a:lnTo>
                    <a:pt x="297" y="317"/>
                  </a:lnTo>
                  <a:lnTo>
                    <a:pt x="301" y="316"/>
                  </a:lnTo>
                  <a:lnTo>
                    <a:pt x="303" y="314"/>
                  </a:lnTo>
                  <a:lnTo>
                    <a:pt x="306" y="312"/>
                  </a:lnTo>
                  <a:lnTo>
                    <a:pt x="308" y="311"/>
                  </a:lnTo>
                  <a:lnTo>
                    <a:pt x="309" y="309"/>
                  </a:lnTo>
                  <a:lnTo>
                    <a:pt x="310" y="307"/>
                  </a:lnTo>
                  <a:lnTo>
                    <a:pt x="310" y="306"/>
                  </a:lnTo>
                  <a:lnTo>
                    <a:pt x="309" y="306"/>
                  </a:lnTo>
                  <a:lnTo>
                    <a:pt x="304" y="305"/>
                  </a:lnTo>
                  <a:lnTo>
                    <a:pt x="297" y="304"/>
                  </a:lnTo>
                  <a:lnTo>
                    <a:pt x="291" y="301"/>
                  </a:lnTo>
                  <a:lnTo>
                    <a:pt x="286" y="298"/>
                  </a:lnTo>
                  <a:lnTo>
                    <a:pt x="284" y="295"/>
                  </a:lnTo>
                  <a:lnTo>
                    <a:pt x="288" y="289"/>
                  </a:lnTo>
                  <a:lnTo>
                    <a:pt x="294" y="281"/>
                  </a:lnTo>
                  <a:lnTo>
                    <a:pt x="303" y="276"/>
                  </a:lnTo>
                  <a:lnTo>
                    <a:pt x="309" y="273"/>
                  </a:lnTo>
                  <a:lnTo>
                    <a:pt x="318" y="273"/>
                  </a:lnTo>
                  <a:lnTo>
                    <a:pt x="321" y="274"/>
                  </a:lnTo>
                  <a:lnTo>
                    <a:pt x="323" y="275"/>
                  </a:lnTo>
                  <a:lnTo>
                    <a:pt x="324" y="275"/>
                  </a:lnTo>
                  <a:lnTo>
                    <a:pt x="326" y="276"/>
                  </a:lnTo>
                  <a:lnTo>
                    <a:pt x="320" y="276"/>
                  </a:lnTo>
                  <a:lnTo>
                    <a:pt x="318" y="277"/>
                  </a:lnTo>
                  <a:lnTo>
                    <a:pt x="312" y="277"/>
                  </a:lnTo>
                  <a:lnTo>
                    <a:pt x="311" y="278"/>
                  </a:lnTo>
                  <a:lnTo>
                    <a:pt x="316" y="283"/>
                  </a:lnTo>
                  <a:lnTo>
                    <a:pt x="318" y="285"/>
                  </a:lnTo>
                  <a:lnTo>
                    <a:pt x="319" y="286"/>
                  </a:lnTo>
                  <a:lnTo>
                    <a:pt x="317" y="288"/>
                  </a:lnTo>
                  <a:lnTo>
                    <a:pt x="311" y="290"/>
                  </a:lnTo>
                  <a:lnTo>
                    <a:pt x="308" y="292"/>
                  </a:lnTo>
                  <a:lnTo>
                    <a:pt x="305" y="293"/>
                  </a:lnTo>
                  <a:lnTo>
                    <a:pt x="301" y="295"/>
                  </a:lnTo>
                  <a:lnTo>
                    <a:pt x="301" y="296"/>
                  </a:lnTo>
                  <a:lnTo>
                    <a:pt x="302" y="297"/>
                  </a:lnTo>
                  <a:lnTo>
                    <a:pt x="305" y="298"/>
                  </a:lnTo>
                  <a:lnTo>
                    <a:pt x="312" y="298"/>
                  </a:lnTo>
                  <a:lnTo>
                    <a:pt x="315" y="297"/>
                  </a:lnTo>
                  <a:lnTo>
                    <a:pt x="317" y="296"/>
                  </a:lnTo>
                  <a:lnTo>
                    <a:pt x="318" y="294"/>
                  </a:lnTo>
                  <a:lnTo>
                    <a:pt x="320" y="293"/>
                  </a:lnTo>
                  <a:lnTo>
                    <a:pt x="322" y="291"/>
                  </a:lnTo>
                  <a:lnTo>
                    <a:pt x="327" y="289"/>
                  </a:lnTo>
                  <a:lnTo>
                    <a:pt x="328" y="289"/>
                  </a:lnTo>
                  <a:lnTo>
                    <a:pt x="329" y="290"/>
                  </a:lnTo>
                  <a:lnTo>
                    <a:pt x="329" y="294"/>
                  </a:lnTo>
                  <a:lnTo>
                    <a:pt x="327" y="304"/>
                  </a:lnTo>
                  <a:lnTo>
                    <a:pt x="327" y="307"/>
                  </a:lnTo>
                  <a:lnTo>
                    <a:pt x="329" y="306"/>
                  </a:lnTo>
                  <a:lnTo>
                    <a:pt x="332" y="303"/>
                  </a:lnTo>
                  <a:lnTo>
                    <a:pt x="335" y="299"/>
                  </a:lnTo>
                  <a:lnTo>
                    <a:pt x="338" y="296"/>
                  </a:lnTo>
                  <a:lnTo>
                    <a:pt x="343" y="294"/>
                  </a:lnTo>
                  <a:lnTo>
                    <a:pt x="348" y="295"/>
                  </a:lnTo>
                  <a:lnTo>
                    <a:pt x="355" y="299"/>
                  </a:lnTo>
                  <a:lnTo>
                    <a:pt x="361" y="310"/>
                  </a:lnTo>
                  <a:lnTo>
                    <a:pt x="363" y="314"/>
                  </a:lnTo>
                  <a:lnTo>
                    <a:pt x="364" y="317"/>
                  </a:lnTo>
                  <a:lnTo>
                    <a:pt x="365" y="319"/>
                  </a:lnTo>
                  <a:lnTo>
                    <a:pt x="365" y="322"/>
                  </a:lnTo>
                  <a:lnTo>
                    <a:pt x="364" y="324"/>
                  </a:lnTo>
                  <a:lnTo>
                    <a:pt x="364" y="328"/>
                  </a:lnTo>
                  <a:lnTo>
                    <a:pt x="365" y="330"/>
                  </a:lnTo>
                  <a:lnTo>
                    <a:pt x="371" y="337"/>
                  </a:lnTo>
                  <a:lnTo>
                    <a:pt x="372" y="340"/>
                  </a:lnTo>
                  <a:lnTo>
                    <a:pt x="373" y="341"/>
                  </a:lnTo>
                  <a:lnTo>
                    <a:pt x="373" y="343"/>
                  </a:lnTo>
                  <a:lnTo>
                    <a:pt x="372" y="345"/>
                  </a:lnTo>
                  <a:lnTo>
                    <a:pt x="372" y="347"/>
                  </a:lnTo>
                  <a:lnTo>
                    <a:pt x="373" y="349"/>
                  </a:lnTo>
                  <a:lnTo>
                    <a:pt x="374" y="350"/>
                  </a:lnTo>
                  <a:lnTo>
                    <a:pt x="378" y="350"/>
                  </a:lnTo>
                  <a:lnTo>
                    <a:pt x="380" y="348"/>
                  </a:lnTo>
                  <a:lnTo>
                    <a:pt x="381" y="346"/>
                  </a:lnTo>
                  <a:lnTo>
                    <a:pt x="381" y="343"/>
                  </a:lnTo>
                  <a:lnTo>
                    <a:pt x="380" y="340"/>
                  </a:lnTo>
                  <a:lnTo>
                    <a:pt x="378" y="338"/>
                  </a:lnTo>
                  <a:lnTo>
                    <a:pt x="377" y="336"/>
                  </a:lnTo>
                  <a:lnTo>
                    <a:pt x="374" y="334"/>
                  </a:lnTo>
                  <a:lnTo>
                    <a:pt x="372" y="330"/>
                  </a:lnTo>
                  <a:lnTo>
                    <a:pt x="370" y="328"/>
                  </a:lnTo>
                  <a:lnTo>
                    <a:pt x="370" y="321"/>
                  </a:lnTo>
                  <a:lnTo>
                    <a:pt x="366" y="313"/>
                  </a:lnTo>
                  <a:lnTo>
                    <a:pt x="365" y="309"/>
                  </a:lnTo>
                  <a:lnTo>
                    <a:pt x="366" y="306"/>
                  </a:lnTo>
                  <a:lnTo>
                    <a:pt x="367" y="305"/>
                  </a:lnTo>
                  <a:lnTo>
                    <a:pt x="368" y="303"/>
                  </a:lnTo>
                  <a:lnTo>
                    <a:pt x="368" y="298"/>
                  </a:lnTo>
                  <a:lnTo>
                    <a:pt x="367" y="296"/>
                  </a:lnTo>
                  <a:lnTo>
                    <a:pt x="367" y="292"/>
                  </a:lnTo>
                  <a:lnTo>
                    <a:pt x="369" y="290"/>
                  </a:lnTo>
                  <a:lnTo>
                    <a:pt x="370" y="288"/>
                  </a:lnTo>
                  <a:lnTo>
                    <a:pt x="372" y="287"/>
                  </a:lnTo>
                  <a:lnTo>
                    <a:pt x="373" y="285"/>
                  </a:lnTo>
                  <a:lnTo>
                    <a:pt x="377" y="281"/>
                  </a:lnTo>
                  <a:lnTo>
                    <a:pt x="377" y="280"/>
                  </a:lnTo>
                  <a:lnTo>
                    <a:pt x="378" y="279"/>
                  </a:lnTo>
                  <a:lnTo>
                    <a:pt x="377" y="279"/>
                  </a:lnTo>
                  <a:lnTo>
                    <a:pt x="373" y="281"/>
                  </a:lnTo>
                  <a:lnTo>
                    <a:pt x="369" y="283"/>
                  </a:lnTo>
                  <a:lnTo>
                    <a:pt x="364" y="285"/>
                  </a:lnTo>
                  <a:lnTo>
                    <a:pt x="357" y="285"/>
                  </a:lnTo>
                  <a:lnTo>
                    <a:pt x="349" y="283"/>
                  </a:lnTo>
                  <a:lnTo>
                    <a:pt x="343" y="281"/>
                  </a:lnTo>
                  <a:lnTo>
                    <a:pt x="337" y="278"/>
                  </a:lnTo>
                  <a:lnTo>
                    <a:pt x="334" y="275"/>
                  </a:lnTo>
                  <a:lnTo>
                    <a:pt x="335" y="272"/>
                  </a:lnTo>
                  <a:lnTo>
                    <a:pt x="339" y="270"/>
                  </a:lnTo>
                  <a:lnTo>
                    <a:pt x="344" y="270"/>
                  </a:lnTo>
                  <a:lnTo>
                    <a:pt x="349" y="272"/>
                  </a:lnTo>
                  <a:lnTo>
                    <a:pt x="354" y="272"/>
                  </a:lnTo>
                  <a:lnTo>
                    <a:pt x="355" y="270"/>
                  </a:lnTo>
                  <a:lnTo>
                    <a:pt x="355" y="267"/>
                  </a:lnTo>
                  <a:lnTo>
                    <a:pt x="356" y="265"/>
                  </a:lnTo>
                  <a:lnTo>
                    <a:pt x="356" y="259"/>
                  </a:lnTo>
                  <a:lnTo>
                    <a:pt x="354" y="257"/>
                  </a:lnTo>
                  <a:lnTo>
                    <a:pt x="353" y="257"/>
                  </a:lnTo>
                  <a:lnTo>
                    <a:pt x="349" y="258"/>
                  </a:lnTo>
                  <a:lnTo>
                    <a:pt x="342" y="258"/>
                  </a:lnTo>
                  <a:lnTo>
                    <a:pt x="340" y="257"/>
                  </a:lnTo>
                  <a:lnTo>
                    <a:pt x="334" y="257"/>
                  </a:lnTo>
                  <a:lnTo>
                    <a:pt x="332" y="258"/>
                  </a:lnTo>
                  <a:lnTo>
                    <a:pt x="330" y="258"/>
                  </a:lnTo>
                  <a:lnTo>
                    <a:pt x="329" y="257"/>
                  </a:lnTo>
                  <a:lnTo>
                    <a:pt x="330" y="256"/>
                  </a:lnTo>
                  <a:lnTo>
                    <a:pt x="331" y="254"/>
                  </a:lnTo>
                  <a:lnTo>
                    <a:pt x="333" y="252"/>
                  </a:lnTo>
                  <a:lnTo>
                    <a:pt x="336" y="250"/>
                  </a:lnTo>
                  <a:lnTo>
                    <a:pt x="339" y="249"/>
                  </a:lnTo>
                  <a:lnTo>
                    <a:pt x="342" y="246"/>
                  </a:lnTo>
                  <a:lnTo>
                    <a:pt x="343" y="244"/>
                  </a:lnTo>
                  <a:lnTo>
                    <a:pt x="343" y="241"/>
                  </a:lnTo>
                  <a:lnTo>
                    <a:pt x="342" y="240"/>
                  </a:lnTo>
                  <a:lnTo>
                    <a:pt x="341" y="238"/>
                  </a:lnTo>
                  <a:lnTo>
                    <a:pt x="341" y="233"/>
                  </a:lnTo>
                  <a:lnTo>
                    <a:pt x="343" y="233"/>
                  </a:lnTo>
                  <a:lnTo>
                    <a:pt x="359" y="243"/>
                  </a:lnTo>
                  <a:lnTo>
                    <a:pt x="365" y="243"/>
                  </a:lnTo>
                  <a:lnTo>
                    <a:pt x="371" y="240"/>
                  </a:lnTo>
                  <a:lnTo>
                    <a:pt x="370" y="239"/>
                  </a:lnTo>
                  <a:lnTo>
                    <a:pt x="366" y="237"/>
                  </a:lnTo>
                  <a:lnTo>
                    <a:pt x="360" y="234"/>
                  </a:lnTo>
                  <a:lnTo>
                    <a:pt x="358" y="232"/>
                  </a:lnTo>
                  <a:lnTo>
                    <a:pt x="354" y="230"/>
                  </a:lnTo>
                  <a:lnTo>
                    <a:pt x="354" y="228"/>
                  </a:lnTo>
                  <a:lnTo>
                    <a:pt x="356" y="228"/>
                  </a:lnTo>
                  <a:lnTo>
                    <a:pt x="362" y="227"/>
                  </a:lnTo>
                  <a:lnTo>
                    <a:pt x="369" y="228"/>
                  </a:lnTo>
                  <a:lnTo>
                    <a:pt x="379" y="231"/>
                  </a:lnTo>
                  <a:lnTo>
                    <a:pt x="381" y="233"/>
                  </a:lnTo>
                  <a:lnTo>
                    <a:pt x="383" y="234"/>
                  </a:lnTo>
                  <a:lnTo>
                    <a:pt x="384" y="237"/>
                  </a:lnTo>
                  <a:lnTo>
                    <a:pt x="388" y="239"/>
                  </a:lnTo>
                  <a:lnTo>
                    <a:pt x="391" y="239"/>
                  </a:lnTo>
                  <a:lnTo>
                    <a:pt x="391" y="238"/>
                  </a:lnTo>
                  <a:lnTo>
                    <a:pt x="390" y="234"/>
                  </a:lnTo>
                  <a:lnTo>
                    <a:pt x="389" y="232"/>
                  </a:lnTo>
                  <a:lnTo>
                    <a:pt x="384" y="227"/>
                  </a:lnTo>
                  <a:lnTo>
                    <a:pt x="381" y="225"/>
                  </a:lnTo>
                  <a:lnTo>
                    <a:pt x="379" y="223"/>
                  </a:lnTo>
                  <a:lnTo>
                    <a:pt x="377" y="222"/>
                  </a:lnTo>
                  <a:lnTo>
                    <a:pt x="376" y="221"/>
                  </a:lnTo>
                  <a:lnTo>
                    <a:pt x="376" y="220"/>
                  </a:lnTo>
                  <a:lnTo>
                    <a:pt x="377" y="218"/>
                  </a:lnTo>
                  <a:lnTo>
                    <a:pt x="378" y="217"/>
                  </a:lnTo>
                  <a:lnTo>
                    <a:pt x="379" y="215"/>
                  </a:lnTo>
                  <a:lnTo>
                    <a:pt x="379" y="213"/>
                  </a:lnTo>
                  <a:lnTo>
                    <a:pt x="378" y="213"/>
                  </a:lnTo>
                  <a:lnTo>
                    <a:pt x="377" y="214"/>
                  </a:lnTo>
                  <a:lnTo>
                    <a:pt x="372" y="216"/>
                  </a:lnTo>
                  <a:lnTo>
                    <a:pt x="370" y="218"/>
                  </a:lnTo>
                  <a:lnTo>
                    <a:pt x="368" y="218"/>
                  </a:lnTo>
                  <a:lnTo>
                    <a:pt x="366" y="219"/>
                  </a:lnTo>
                  <a:lnTo>
                    <a:pt x="357" y="209"/>
                  </a:lnTo>
                  <a:lnTo>
                    <a:pt x="356" y="207"/>
                  </a:lnTo>
                  <a:lnTo>
                    <a:pt x="355" y="204"/>
                  </a:lnTo>
                  <a:lnTo>
                    <a:pt x="355" y="203"/>
                  </a:lnTo>
                  <a:lnTo>
                    <a:pt x="354" y="202"/>
                  </a:lnTo>
                  <a:lnTo>
                    <a:pt x="351" y="202"/>
                  </a:lnTo>
                  <a:lnTo>
                    <a:pt x="348" y="203"/>
                  </a:lnTo>
                  <a:lnTo>
                    <a:pt x="347" y="204"/>
                  </a:lnTo>
                  <a:lnTo>
                    <a:pt x="347" y="205"/>
                  </a:lnTo>
                  <a:lnTo>
                    <a:pt x="346" y="210"/>
                  </a:lnTo>
                  <a:lnTo>
                    <a:pt x="341" y="217"/>
                  </a:lnTo>
                  <a:lnTo>
                    <a:pt x="327" y="231"/>
                  </a:lnTo>
                  <a:lnTo>
                    <a:pt x="322" y="237"/>
                  </a:lnTo>
                  <a:lnTo>
                    <a:pt x="319" y="241"/>
                  </a:lnTo>
                  <a:lnTo>
                    <a:pt x="309" y="247"/>
                  </a:lnTo>
                  <a:lnTo>
                    <a:pt x="303" y="249"/>
                  </a:lnTo>
                  <a:lnTo>
                    <a:pt x="297" y="250"/>
                  </a:lnTo>
                  <a:lnTo>
                    <a:pt x="293" y="250"/>
                  </a:lnTo>
                  <a:lnTo>
                    <a:pt x="291" y="248"/>
                  </a:lnTo>
                  <a:lnTo>
                    <a:pt x="291" y="245"/>
                  </a:lnTo>
                  <a:lnTo>
                    <a:pt x="292" y="242"/>
                  </a:lnTo>
                  <a:lnTo>
                    <a:pt x="294" y="240"/>
                  </a:lnTo>
                  <a:lnTo>
                    <a:pt x="295" y="237"/>
                  </a:lnTo>
                  <a:lnTo>
                    <a:pt x="296" y="234"/>
                  </a:lnTo>
                  <a:lnTo>
                    <a:pt x="299" y="232"/>
                  </a:lnTo>
                  <a:lnTo>
                    <a:pt x="306" y="230"/>
                  </a:lnTo>
                  <a:lnTo>
                    <a:pt x="312" y="229"/>
                  </a:lnTo>
                  <a:lnTo>
                    <a:pt x="317" y="228"/>
                  </a:lnTo>
                  <a:lnTo>
                    <a:pt x="318" y="226"/>
                  </a:lnTo>
                  <a:lnTo>
                    <a:pt x="316" y="225"/>
                  </a:lnTo>
                  <a:lnTo>
                    <a:pt x="314" y="223"/>
                  </a:lnTo>
                  <a:lnTo>
                    <a:pt x="313" y="221"/>
                  </a:lnTo>
                  <a:lnTo>
                    <a:pt x="312" y="220"/>
                  </a:lnTo>
                  <a:lnTo>
                    <a:pt x="310" y="219"/>
                  </a:lnTo>
                  <a:lnTo>
                    <a:pt x="308" y="219"/>
                  </a:lnTo>
                  <a:lnTo>
                    <a:pt x="306" y="218"/>
                  </a:lnTo>
                  <a:lnTo>
                    <a:pt x="298" y="218"/>
                  </a:lnTo>
                  <a:lnTo>
                    <a:pt x="294" y="214"/>
                  </a:lnTo>
                  <a:lnTo>
                    <a:pt x="290" y="211"/>
                  </a:lnTo>
                  <a:lnTo>
                    <a:pt x="289" y="210"/>
                  </a:lnTo>
                  <a:lnTo>
                    <a:pt x="288" y="210"/>
                  </a:lnTo>
                  <a:lnTo>
                    <a:pt x="287" y="209"/>
                  </a:lnTo>
                  <a:lnTo>
                    <a:pt x="288" y="208"/>
                  </a:lnTo>
                  <a:lnTo>
                    <a:pt x="290" y="207"/>
                  </a:lnTo>
                  <a:lnTo>
                    <a:pt x="294" y="206"/>
                  </a:lnTo>
                  <a:lnTo>
                    <a:pt x="302" y="206"/>
                  </a:lnTo>
                  <a:lnTo>
                    <a:pt x="305" y="203"/>
                  </a:lnTo>
                  <a:lnTo>
                    <a:pt x="309" y="201"/>
                  </a:lnTo>
                  <a:lnTo>
                    <a:pt x="311" y="201"/>
                  </a:lnTo>
                  <a:lnTo>
                    <a:pt x="314" y="200"/>
                  </a:lnTo>
                  <a:lnTo>
                    <a:pt x="315" y="200"/>
                  </a:lnTo>
                  <a:lnTo>
                    <a:pt x="317" y="199"/>
                  </a:lnTo>
                  <a:lnTo>
                    <a:pt x="303" y="199"/>
                  </a:lnTo>
                  <a:lnTo>
                    <a:pt x="301" y="197"/>
                  </a:lnTo>
                  <a:lnTo>
                    <a:pt x="301" y="196"/>
                  </a:lnTo>
                  <a:lnTo>
                    <a:pt x="303" y="194"/>
                  </a:lnTo>
                  <a:lnTo>
                    <a:pt x="305" y="191"/>
                  </a:lnTo>
                  <a:lnTo>
                    <a:pt x="307" y="189"/>
                  </a:lnTo>
                  <a:lnTo>
                    <a:pt x="310" y="187"/>
                  </a:lnTo>
                  <a:lnTo>
                    <a:pt x="316" y="187"/>
                  </a:lnTo>
                  <a:lnTo>
                    <a:pt x="319" y="189"/>
                  </a:lnTo>
                  <a:lnTo>
                    <a:pt x="323" y="189"/>
                  </a:lnTo>
                  <a:lnTo>
                    <a:pt x="326" y="190"/>
                  </a:lnTo>
                  <a:lnTo>
                    <a:pt x="329" y="190"/>
                  </a:lnTo>
                  <a:lnTo>
                    <a:pt x="331" y="191"/>
                  </a:lnTo>
                  <a:lnTo>
                    <a:pt x="332" y="192"/>
                  </a:lnTo>
                  <a:lnTo>
                    <a:pt x="332" y="193"/>
                  </a:lnTo>
                  <a:lnTo>
                    <a:pt x="333" y="194"/>
                  </a:lnTo>
                  <a:lnTo>
                    <a:pt x="333" y="196"/>
                  </a:lnTo>
                  <a:lnTo>
                    <a:pt x="334" y="196"/>
                  </a:lnTo>
                  <a:lnTo>
                    <a:pt x="335" y="195"/>
                  </a:lnTo>
                  <a:lnTo>
                    <a:pt x="339" y="193"/>
                  </a:lnTo>
                  <a:lnTo>
                    <a:pt x="344" y="189"/>
                  </a:lnTo>
                  <a:lnTo>
                    <a:pt x="351" y="184"/>
                  </a:lnTo>
                  <a:lnTo>
                    <a:pt x="356" y="181"/>
                  </a:lnTo>
                  <a:lnTo>
                    <a:pt x="360" y="180"/>
                  </a:lnTo>
                  <a:lnTo>
                    <a:pt x="361" y="180"/>
                  </a:lnTo>
                  <a:lnTo>
                    <a:pt x="361" y="186"/>
                  </a:lnTo>
                  <a:lnTo>
                    <a:pt x="360" y="189"/>
                  </a:lnTo>
                  <a:lnTo>
                    <a:pt x="360" y="191"/>
                  </a:lnTo>
                  <a:lnTo>
                    <a:pt x="361" y="191"/>
                  </a:lnTo>
                  <a:lnTo>
                    <a:pt x="362" y="190"/>
                  </a:lnTo>
                  <a:lnTo>
                    <a:pt x="368" y="185"/>
                  </a:lnTo>
                  <a:lnTo>
                    <a:pt x="370" y="184"/>
                  </a:lnTo>
                  <a:lnTo>
                    <a:pt x="371" y="183"/>
                  </a:lnTo>
                  <a:lnTo>
                    <a:pt x="372" y="181"/>
                  </a:lnTo>
                  <a:lnTo>
                    <a:pt x="373" y="180"/>
                  </a:lnTo>
                  <a:lnTo>
                    <a:pt x="374" y="178"/>
                  </a:lnTo>
                  <a:lnTo>
                    <a:pt x="377" y="176"/>
                  </a:lnTo>
                  <a:lnTo>
                    <a:pt x="383" y="173"/>
                  </a:lnTo>
                  <a:lnTo>
                    <a:pt x="386" y="174"/>
                  </a:lnTo>
                  <a:lnTo>
                    <a:pt x="390" y="175"/>
                  </a:lnTo>
                  <a:lnTo>
                    <a:pt x="393" y="177"/>
                  </a:lnTo>
                  <a:lnTo>
                    <a:pt x="394" y="178"/>
                  </a:lnTo>
                  <a:lnTo>
                    <a:pt x="396" y="178"/>
                  </a:lnTo>
                  <a:lnTo>
                    <a:pt x="400" y="175"/>
                  </a:lnTo>
                  <a:lnTo>
                    <a:pt x="402" y="172"/>
                  </a:lnTo>
                  <a:lnTo>
                    <a:pt x="408" y="166"/>
                  </a:lnTo>
                  <a:lnTo>
                    <a:pt x="410" y="161"/>
                  </a:lnTo>
                  <a:lnTo>
                    <a:pt x="411" y="160"/>
                  </a:lnTo>
                  <a:lnTo>
                    <a:pt x="411" y="158"/>
                  </a:lnTo>
                  <a:lnTo>
                    <a:pt x="408" y="155"/>
                  </a:lnTo>
                  <a:lnTo>
                    <a:pt x="407" y="153"/>
                  </a:lnTo>
                  <a:lnTo>
                    <a:pt x="405" y="150"/>
                  </a:lnTo>
                  <a:lnTo>
                    <a:pt x="404" y="148"/>
                  </a:lnTo>
                  <a:lnTo>
                    <a:pt x="402" y="145"/>
                  </a:lnTo>
                  <a:lnTo>
                    <a:pt x="401" y="143"/>
                  </a:lnTo>
                  <a:lnTo>
                    <a:pt x="397" y="143"/>
                  </a:lnTo>
                  <a:lnTo>
                    <a:pt x="393" y="145"/>
                  </a:lnTo>
                  <a:lnTo>
                    <a:pt x="387" y="149"/>
                  </a:lnTo>
                  <a:lnTo>
                    <a:pt x="382" y="152"/>
                  </a:lnTo>
                  <a:lnTo>
                    <a:pt x="377" y="152"/>
                  </a:lnTo>
                  <a:lnTo>
                    <a:pt x="374" y="151"/>
                  </a:lnTo>
                  <a:lnTo>
                    <a:pt x="373" y="150"/>
                  </a:lnTo>
                  <a:lnTo>
                    <a:pt x="371" y="146"/>
                  </a:lnTo>
                  <a:lnTo>
                    <a:pt x="371" y="145"/>
                  </a:lnTo>
                  <a:lnTo>
                    <a:pt x="368" y="142"/>
                  </a:lnTo>
                  <a:lnTo>
                    <a:pt x="367" y="142"/>
                  </a:lnTo>
                  <a:lnTo>
                    <a:pt x="364" y="143"/>
                  </a:lnTo>
                  <a:lnTo>
                    <a:pt x="359" y="147"/>
                  </a:lnTo>
                  <a:lnTo>
                    <a:pt x="355" y="152"/>
                  </a:lnTo>
                  <a:lnTo>
                    <a:pt x="352" y="156"/>
                  </a:lnTo>
                  <a:lnTo>
                    <a:pt x="348" y="157"/>
                  </a:lnTo>
                  <a:lnTo>
                    <a:pt x="344" y="155"/>
                  </a:lnTo>
                  <a:lnTo>
                    <a:pt x="341" y="150"/>
                  </a:lnTo>
                  <a:lnTo>
                    <a:pt x="341" y="144"/>
                  </a:lnTo>
                  <a:lnTo>
                    <a:pt x="344" y="136"/>
                  </a:lnTo>
                  <a:lnTo>
                    <a:pt x="354" y="127"/>
                  </a:lnTo>
                  <a:lnTo>
                    <a:pt x="356" y="126"/>
                  </a:lnTo>
                  <a:lnTo>
                    <a:pt x="357" y="127"/>
                  </a:lnTo>
                  <a:lnTo>
                    <a:pt x="358" y="127"/>
                  </a:lnTo>
                  <a:lnTo>
                    <a:pt x="361" y="130"/>
                  </a:lnTo>
                  <a:lnTo>
                    <a:pt x="362" y="130"/>
                  </a:lnTo>
                  <a:lnTo>
                    <a:pt x="363" y="131"/>
                  </a:lnTo>
                  <a:lnTo>
                    <a:pt x="365" y="130"/>
                  </a:lnTo>
                  <a:lnTo>
                    <a:pt x="367" y="128"/>
                  </a:lnTo>
                  <a:lnTo>
                    <a:pt x="370" y="126"/>
                  </a:lnTo>
                  <a:lnTo>
                    <a:pt x="371" y="123"/>
                  </a:lnTo>
                  <a:lnTo>
                    <a:pt x="376" y="119"/>
                  </a:lnTo>
                  <a:lnTo>
                    <a:pt x="379" y="119"/>
                  </a:lnTo>
                  <a:lnTo>
                    <a:pt x="384" y="124"/>
                  </a:lnTo>
                  <a:lnTo>
                    <a:pt x="384" y="128"/>
                  </a:lnTo>
                  <a:lnTo>
                    <a:pt x="382" y="130"/>
                  </a:lnTo>
                  <a:lnTo>
                    <a:pt x="378" y="132"/>
                  </a:lnTo>
                  <a:lnTo>
                    <a:pt x="374" y="135"/>
                  </a:lnTo>
                  <a:lnTo>
                    <a:pt x="376" y="136"/>
                  </a:lnTo>
                  <a:lnTo>
                    <a:pt x="379" y="137"/>
                  </a:lnTo>
                  <a:lnTo>
                    <a:pt x="385" y="136"/>
                  </a:lnTo>
                  <a:lnTo>
                    <a:pt x="397" y="132"/>
                  </a:lnTo>
                  <a:lnTo>
                    <a:pt x="400" y="130"/>
                  </a:lnTo>
                  <a:lnTo>
                    <a:pt x="398" y="125"/>
                  </a:lnTo>
                  <a:lnTo>
                    <a:pt x="398" y="119"/>
                  </a:lnTo>
                  <a:lnTo>
                    <a:pt x="401" y="113"/>
                  </a:lnTo>
                  <a:lnTo>
                    <a:pt x="403" y="110"/>
                  </a:lnTo>
                  <a:lnTo>
                    <a:pt x="405" y="100"/>
                  </a:lnTo>
                  <a:lnTo>
                    <a:pt x="407" y="97"/>
                  </a:lnTo>
                  <a:lnTo>
                    <a:pt x="410" y="96"/>
                  </a:lnTo>
                  <a:lnTo>
                    <a:pt x="414" y="99"/>
                  </a:lnTo>
                  <a:lnTo>
                    <a:pt x="415" y="103"/>
                  </a:lnTo>
                  <a:lnTo>
                    <a:pt x="416" y="108"/>
                  </a:lnTo>
                  <a:lnTo>
                    <a:pt x="416" y="112"/>
                  </a:lnTo>
                  <a:lnTo>
                    <a:pt x="418" y="119"/>
                  </a:lnTo>
                  <a:lnTo>
                    <a:pt x="417" y="124"/>
                  </a:lnTo>
                  <a:lnTo>
                    <a:pt x="415" y="129"/>
                  </a:lnTo>
                  <a:lnTo>
                    <a:pt x="416" y="132"/>
                  </a:lnTo>
                  <a:lnTo>
                    <a:pt x="418" y="134"/>
                  </a:lnTo>
                  <a:lnTo>
                    <a:pt x="419" y="136"/>
                  </a:lnTo>
                  <a:lnTo>
                    <a:pt x="420" y="139"/>
                  </a:lnTo>
                  <a:lnTo>
                    <a:pt x="420" y="143"/>
                  </a:lnTo>
                  <a:lnTo>
                    <a:pt x="419" y="145"/>
                  </a:lnTo>
                  <a:lnTo>
                    <a:pt x="416" y="148"/>
                  </a:lnTo>
                  <a:lnTo>
                    <a:pt x="415" y="150"/>
                  </a:lnTo>
                  <a:lnTo>
                    <a:pt x="415" y="151"/>
                  </a:lnTo>
                  <a:lnTo>
                    <a:pt x="416" y="152"/>
                  </a:lnTo>
                  <a:lnTo>
                    <a:pt x="419" y="153"/>
                  </a:lnTo>
                  <a:lnTo>
                    <a:pt x="426" y="158"/>
                  </a:lnTo>
                  <a:lnTo>
                    <a:pt x="428" y="165"/>
                  </a:lnTo>
                  <a:lnTo>
                    <a:pt x="430" y="179"/>
                  </a:lnTo>
                  <a:lnTo>
                    <a:pt x="432" y="186"/>
                  </a:lnTo>
                  <a:lnTo>
                    <a:pt x="435" y="192"/>
                  </a:lnTo>
                  <a:lnTo>
                    <a:pt x="438" y="194"/>
                  </a:lnTo>
                  <a:lnTo>
                    <a:pt x="446" y="202"/>
                  </a:lnTo>
                  <a:lnTo>
                    <a:pt x="451" y="204"/>
                  </a:lnTo>
                  <a:lnTo>
                    <a:pt x="453" y="204"/>
                  </a:lnTo>
                  <a:lnTo>
                    <a:pt x="452" y="200"/>
                  </a:lnTo>
                  <a:lnTo>
                    <a:pt x="446" y="195"/>
                  </a:lnTo>
                  <a:lnTo>
                    <a:pt x="442" y="190"/>
                  </a:lnTo>
                  <a:lnTo>
                    <a:pt x="439" y="185"/>
                  </a:lnTo>
                  <a:lnTo>
                    <a:pt x="438" y="181"/>
                  </a:lnTo>
                  <a:lnTo>
                    <a:pt x="437" y="175"/>
                  </a:lnTo>
                  <a:lnTo>
                    <a:pt x="437" y="170"/>
                  </a:lnTo>
                  <a:lnTo>
                    <a:pt x="439" y="168"/>
                  </a:lnTo>
                  <a:lnTo>
                    <a:pt x="440" y="168"/>
                  </a:lnTo>
                  <a:lnTo>
                    <a:pt x="442" y="170"/>
                  </a:lnTo>
                  <a:lnTo>
                    <a:pt x="443" y="172"/>
                  </a:lnTo>
                  <a:lnTo>
                    <a:pt x="450" y="178"/>
                  </a:lnTo>
                  <a:lnTo>
                    <a:pt x="451" y="180"/>
                  </a:lnTo>
                  <a:lnTo>
                    <a:pt x="453" y="182"/>
                  </a:lnTo>
                  <a:lnTo>
                    <a:pt x="455" y="182"/>
                  </a:lnTo>
                  <a:lnTo>
                    <a:pt x="456" y="178"/>
                  </a:lnTo>
                  <a:lnTo>
                    <a:pt x="458" y="171"/>
                  </a:lnTo>
                  <a:lnTo>
                    <a:pt x="458" y="163"/>
                  </a:lnTo>
                  <a:lnTo>
                    <a:pt x="457" y="158"/>
                  </a:lnTo>
                  <a:lnTo>
                    <a:pt x="456" y="157"/>
                  </a:lnTo>
                  <a:lnTo>
                    <a:pt x="454" y="153"/>
                  </a:lnTo>
                  <a:lnTo>
                    <a:pt x="452" y="150"/>
                  </a:lnTo>
                  <a:lnTo>
                    <a:pt x="451" y="148"/>
                  </a:lnTo>
                  <a:lnTo>
                    <a:pt x="451" y="144"/>
                  </a:lnTo>
                  <a:lnTo>
                    <a:pt x="452" y="143"/>
                  </a:lnTo>
                  <a:lnTo>
                    <a:pt x="457" y="142"/>
                  </a:lnTo>
                  <a:lnTo>
                    <a:pt x="463" y="142"/>
                  </a:lnTo>
                  <a:lnTo>
                    <a:pt x="469" y="143"/>
                  </a:lnTo>
                  <a:lnTo>
                    <a:pt x="475" y="143"/>
                  </a:lnTo>
                  <a:lnTo>
                    <a:pt x="476" y="142"/>
                  </a:lnTo>
                  <a:lnTo>
                    <a:pt x="473" y="139"/>
                  </a:lnTo>
                  <a:lnTo>
                    <a:pt x="470" y="137"/>
                  </a:lnTo>
                  <a:lnTo>
                    <a:pt x="468" y="136"/>
                  </a:lnTo>
                  <a:lnTo>
                    <a:pt x="464" y="132"/>
                  </a:lnTo>
                  <a:lnTo>
                    <a:pt x="463" y="130"/>
                  </a:lnTo>
                  <a:lnTo>
                    <a:pt x="461" y="129"/>
                  </a:lnTo>
                  <a:lnTo>
                    <a:pt x="460" y="129"/>
                  </a:lnTo>
                  <a:lnTo>
                    <a:pt x="457" y="130"/>
                  </a:lnTo>
                  <a:lnTo>
                    <a:pt x="453" y="132"/>
                  </a:lnTo>
                  <a:lnTo>
                    <a:pt x="446" y="134"/>
                  </a:lnTo>
                  <a:lnTo>
                    <a:pt x="440" y="134"/>
                  </a:lnTo>
                  <a:lnTo>
                    <a:pt x="440" y="129"/>
                  </a:lnTo>
                  <a:lnTo>
                    <a:pt x="443" y="125"/>
                  </a:lnTo>
                  <a:lnTo>
                    <a:pt x="448" y="121"/>
                  </a:lnTo>
                  <a:lnTo>
                    <a:pt x="454" y="118"/>
                  </a:lnTo>
                  <a:lnTo>
                    <a:pt x="458" y="114"/>
                  </a:lnTo>
                  <a:lnTo>
                    <a:pt x="458" y="111"/>
                  </a:lnTo>
                  <a:lnTo>
                    <a:pt x="457" y="109"/>
                  </a:lnTo>
                  <a:lnTo>
                    <a:pt x="455" y="107"/>
                  </a:lnTo>
                  <a:lnTo>
                    <a:pt x="455" y="105"/>
                  </a:lnTo>
                  <a:lnTo>
                    <a:pt x="452" y="102"/>
                  </a:lnTo>
                  <a:lnTo>
                    <a:pt x="450" y="101"/>
                  </a:lnTo>
                  <a:lnTo>
                    <a:pt x="444" y="101"/>
                  </a:lnTo>
                  <a:lnTo>
                    <a:pt x="442" y="102"/>
                  </a:lnTo>
                  <a:lnTo>
                    <a:pt x="441" y="104"/>
                  </a:lnTo>
                  <a:lnTo>
                    <a:pt x="440" y="105"/>
                  </a:lnTo>
                  <a:lnTo>
                    <a:pt x="439" y="107"/>
                  </a:lnTo>
                  <a:lnTo>
                    <a:pt x="437" y="108"/>
                  </a:lnTo>
                  <a:lnTo>
                    <a:pt x="436" y="109"/>
                  </a:lnTo>
                  <a:lnTo>
                    <a:pt x="433" y="109"/>
                  </a:lnTo>
                  <a:lnTo>
                    <a:pt x="431" y="107"/>
                  </a:lnTo>
                  <a:lnTo>
                    <a:pt x="429" y="103"/>
                  </a:lnTo>
                  <a:lnTo>
                    <a:pt x="430" y="101"/>
                  </a:lnTo>
                  <a:lnTo>
                    <a:pt x="431" y="100"/>
                  </a:lnTo>
                  <a:lnTo>
                    <a:pt x="433" y="99"/>
                  </a:lnTo>
                  <a:lnTo>
                    <a:pt x="437" y="95"/>
                  </a:lnTo>
                  <a:lnTo>
                    <a:pt x="436" y="94"/>
                  </a:lnTo>
                  <a:lnTo>
                    <a:pt x="432" y="90"/>
                  </a:lnTo>
                  <a:lnTo>
                    <a:pt x="427" y="86"/>
                  </a:lnTo>
                  <a:lnTo>
                    <a:pt x="422" y="81"/>
                  </a:lnTo>
                  <a:lnTo>
                    <a:pt x="422" y="77"/>
                  </a:lnTo>
                  <a:lnTo>
                    <a:pt x="426" y="75"/>
                  </a:lnTo>
                  <a:lnTo>
                    <a:pt x="430" y="76"/>
                  </a:lnTo>
                  <a:lnTo>
                    <a:pt x="436" y="79"/>
                  </a:lnTo>
                  <a:lnTo>
                    <a:pt x="443" y="83"/>
                  </a:lnTo>
                  <a:lnTo>
                    <a:pt x="451" y="88"/>
                  </a:lnTo>
                  <a:lnTo>
                    <a:pt x="457" y="93"/>
                  </a:lnTo>
                  <a:lnTo>
                    <a:pt x="462" y="97"/>
                  </a:lnTo>
                  <a:lnTo>
                    <a:pt x="464" y="100"/>
                  </a:lnTo>
                  <a:lnTo>
                    <a:pt x="464" y="108"/>
                  </a:lnTo>
                  <a:lnTo>
                    <a:pt x="465" y="110"/>
                  </a:lnTo>
                  <a:lnTo>
                    <a:pt x="466" y="111"/>
                  </a:lnTo>
                  <a:lnTo>
                    <a:pt x="469" y="113"/>
                  </a:lnTo>
                  <a:lnTo>
                    <a:pt x="475" y="115"/>
                  </a:lnTo>
                  <a:lnTo>
                    <a:pt x="479" y="119"/>
                  </a:lnTo>
                  <a:lnTo>
                    <a:pt x="483" y="121"/>
                  </a:lnTo>
                  <a:lnTo>
                    <a:pt x="485" y="121"/>
                  </a:lnTo>
                  <a:lnTo>
                    <a:pt x="483" y="117"/>
                  </a:lnTo>
                  <a:lnTo>
                    <a:pt x="472" y="104"/>
                  </a:lnTo>
                  <a:lnTo>
                    <a:pt x="470" y="99"/>
                  </a:lnTo>
                  <a:lnTo>
                    <a:pt x="471" y="97"/>
                  </a:lnTo>
                  <a:lnTo>
                    <a:pt x="471" y="95"/>
                  </a:lnTo>
                  <a:lnTo>
                    <a:pt x="472" y="93"/>
                  </a:lnTo>
                  <a:lnTo>
                    <a:pt x="472" y="89"/>
                  </a:lnTo>
                  <a:lnTo>
                    <a:pt x="471" y="88"/>
                  </a:lnTo>
                  <a:lnTo>
                    <a:pt x="469" y="88"/>
                  </a:lnTo>
                  <a:lnTo>
                    <a:pt x="465" y="87"/>
                  </a:lnTo>
                  <a:lnTo>
                    <a:pt x="459" y="84"/>
                  </a:lnTo>
                  <a:lnTo>
                    <a:pt x="444" y="76"/>
                  </a:lnTo>
                  <a:lnTo>
                    <a:pt x="439" y="71"/>
                  </a:lnTo>
                  <a:lnTo>
                    <a:pt x="435" y="67"/>
                  </a:lnTo>
                  <a:lnTo>
                    <a:pt x="435" y="65"/>
                  </a:lnTo>
                  <a:lnTo>
                    <a:pt x="439" y="62"/>
                  </a:lnTo>
                  <a:lnTo>
                    <a:pt x="446" y="59"/>
                  </a:lnTo>
                  <a:lnTo>
                    <a:pt x="455" y="55"/>
                  </a:lnTo>
                  <a:lnTo>
                    <a:pt x="464" y="53"/>
                  </a:lnTo>
                  <a:lnTo>
                    <a:pt x="472" y="53"/>
                  </a:lnTo>
                  <a:lnTo>
                    <a:pt x="481" y="56"/>
                  </a:lnTo>
                  <a:lnTo>
                    <a:pt x="486" y="60"/>
                  </a:lnTo>
                  <a:lnTo>
                    <a:pt x="490" y="64"/>
                  </a:lnTo>
                  <a:lnTo>
                    <a:pt x="496" y="66"/>
                  </a:lnTo>
                  <a:lnTo>
                    <a:pt x="502" y="65"/>
                  </a:lnTo>
                  <a:lnTo>
                    <a:pt x="510" y="61"/>
                  </a:lnTo>
                  <a:lnTo>
                    <a:pt x="515" y="59"/>
                  </a:lnTo>
                  <a:lnTo>
                    <a:pt x="519" y="60"/>
                  </a:lnTo>
                  <a:lnTo>
                    <a:pt x="520" y="64"/>
                  </a:lnTo>
                  <a:lnTo>
                    <a:pt x="522" y="70"/>
                  </a:lnTo>
                  <a:lnTo>
                    <a:pt x="522" y="75"/>
                  </a:lnTo>
                  <a:lnTo>
                    <a:pt x="523" y="79"/>
                  </a:lnTo>
                  <a:lnTo>
                    <a:pt x="526" y="81"/>
                  </a:lnTo>
                  <a:lnTo>
                    <a:pt x="528" y="82"/>
                  </a:lnTo>
                  <a:lnTo>
                    <a:pt x="531" y="83"/>
                  </a:lnTo>
                  <a:lnTo>
                    <a:pt x="534" y="85"/>
                  </a:lnTo>
                  <a:lnTo>
                    <a:pt x="539" y="90"/>
                  </a:lnTo>
                  <a:lnTo>
                    <a:pt x="540" y="93"/>
                  </a:lnTo>
                  <a:lnTo>
                    <a:pt x="540" y="98"/>
                  </a:lnTo>
                  <a:lnTo>
                    <a:pt x="541" y="100"/>
                  </a:lnTo>
                  <a:lnTo>
                    <a:pt x="541" y="103"/>
                  </a:lnTo>
                  <a:lnTo>
                    <a:pt x="542" y="105"/>
                  </a:lnTo>
                  <a:lnTo>
                    <a:pt x="543" y="106"/>
                  </a:lnTo>
                  <a:lnTo>
                    <a:pt x="544" y="103"/>
                  </a:lnTo>
                  <a:lnTo>
                    <a:pt x="545" y="98"/>
                  </a:lnTo>
                  <a:lnTo>
                    <a:pt x="545" y="91"/>
                  </a:lnTo>
                  <a:lnTo>
                    <a:pt x="544" y="87"/>
                  </a:lnTo>
                  <a:lnTo>
                    <a:pt x="543" y="85"/>
                  </a:lnTo>
                  <a:lnTo>
                    <a:pt x="541" y="83"/>
                  </a:lnTo>
                  <a:lnTo>
                    <a:pt x="538" y="81"/>
                  </a:lnTo>
                  <a:lnTo>
                    <a:pt x="536" y="80"/>
                  </a:lnTo>
                  <a:lnTo>
                    <a:pt x="532" y="76"/>
                  </a:lnTo>
                  <a:lnTo>
                    <a:pt x="531" y="74"/>
                  </a:lnTo>
                  <a:lnTo>
                    <a:pt x="531" y="72"/>
                  </a:lnTo>
                  <a:lnTo>
                    <a:pt x="530" y="69"/>
                  </a:lnTo>
                  <a:lnTo>
                    <a:pt x="529" y="66"/>
                  </a:lnTo>
                  <a:lnTo>
                    <a:pt x="529" y="62"/>
                  </a:lnTo>
                  <a:lnTo>
                    <a:pt x="530" y="60"/>
                  </a:lnTo>
                  <a:lnTo>
                    <a:pt x="531" y="59"/>
                  </a:lnTo>
                  <a:lnTo>
                    <a:pt x="532" y="57"/>
                  </a:lnTo>
                  <a:lnTo>
                    <a:pt x="534" y="55"/>
                  </a:lnTo>
                  <a:lnTo>
                    <a:pt x="535" y="52"/>
                  </a:lnTo>
                  <a:lnTo>
                    <a:pt x="539" y="50"/>
                  </a:lnTo>
                  <a:lnTo>
                    <a:pt x="541" y="50"/>
                  </a:lnTo>
                  <a:lnTo>
                    <a:pt x="548" y="52"/>
                  </a:lnTo>
                  <a:lnTo>
                    <a:pt x="557" y="53"/>
                  </a:lnTo>
                  <a:lnTo>
                    <a:pt x="565" y="53"/>
                  </a:lnTo>
                  <a:lnTo>
                    <a:pt x="570" y="54"/>
                  </a:lnTo>
                  <a:lnTo>
                    <a:pt x="576" y="56"/>
                  </a:lnTo>
                  <a:lnTo>
                    <a:pt x="583" y="58"/>
                  </a:lnTo>
                  <a:lnTo>
                    <a:pt x="588" y="59"/>
                  </a:lnTo>
                  <a:lnTo>
                    <a:pt x="591" y="60"/>
                  </a:lnTo>
                  <a:lnTo>
                    <a:pt x="591" y="58"/>
                  </a:lnTo>
                  <a:lnTo>
                    <a:pt x="587" y="55"/>
                  </a:lnTo>
                  <a:lnTo>
                    <a:pt x="582" y="51"/>
                  </a:lnTo>
                  <a:lnTo>
                    <a:pt x="576" y="47"/>
                  </a:lnTo>
                  <a:lnTo>
                    <a:pt x="571" y="43"/>
                  </a:lnTo>
                  <a:lnTo>
                    <a:pt x="569" y="41"/>
                  </a:lnTo>
                  <a:lnTo>
                    <a:pt x="568" y="39"/>
                  </a:lnTo>
                  <a:lnTo>
                    <a:pt x="567" y="38"/>
                  </a:lnTo>
                  <a:lnTo>
                    <a:pt x="565" y="37"/>
                  </a:lnTo>
                  <a:lnTo>
                    <a:pt x="562" y="36"/>
                  </a:lnTo>
                  <a:lnTo>
                    <a:pt x="560" y="35"/>
                  </a:lnTo>
                  <a:lnTo>
                    <a:pt x="559" y="34"/>
                  </a:lnTo>
                  <a:lnTo>
                    <a:pt x="558" y="32"/>
                  </a:lnTo>
                  <a:lnTo>
                    <a:pt x="558" y="25"/>
                  </a:lnTo>
                  <a:lnTo>
                    <a:pt x="557" y="23"/>
                  </a:lnTo>
                  <a:lnTo>
                    <a:pt x="557" y="21"/>
                  </a:lnTo>
                  <a:lnTo>
                    <a:pt x="556" y="19"/>
                  </a:lnTo>
                  <a:lnTo>
                    <a:pt x="555" y="19"/>
                  </a:lnTo>
                  <a:lnTo>
                    <a:pt x="548" y="22"/>
                  </a:lnTo>
                  <a:lnTo>
                    <a:pt x="541" y="25"/>
                  </a:lnTo>
                  <a:lnTo>
                    <a:pt x="537" y="28"/>
                  </a:lnTo>
                  <a:lnTo>
                    <a:pt x="534" y="30"/>
                  </a:lnTo>
                  <a:lnTo>
                    <a:pt x="529" y="33"/>
                  </a:lnTo>
                  <a:lnTo>
                    <a:pt x="523" y="37"/>
                  </a:lnTo>
                  <a:lnTo>
                    <a:pt x="518" y="39"/>
                  </a:lnTo>
                  <a:lnTo>
                    <a:pt x="514" y="39"/>
                  </a:lnTo>
                  <a:lnTo>
                    <a:pt x="513" y="38"/>
                  </a:lnTo>
                  <a:lnTo>
                    <a:pt x="511" y="34"/>
                  </a:lnTo>
                  <a:lnTo>
                    <a:pt x="511" y="31"/>
                  </a:lnTo>
                  <a:lnTo>
                    <a:pt x="510" y="29"/>
                  </a:lnTo>
                  <a:lnTo>
                    <a:pt x="510" y="27"/>
                  </a:lnTo>
                  <a:lnTo>
                    <a:pt x="508" y="25"/>
                  </a:lnTo>
                  <a:lnTo>
                    <a:pt x="507" y="25"/>
                  </a:lnTo>
                  <a:lnTo>
                    <a:pt x="502" y="28"/>
                  </a:lnTo>
                  <a:lnTo>
                    <a:pt x="495" y="33"/>
                  </a:lnTo>
                  <a:lnTo>
                    <a:pt x="487" y="38"/>
                  </a:lnTo>
                  <a:lnTo>
                    <a:pt x="478" y="41"/>
                  </a:lnTo>
                  <a:lnTo>
                    <a:pt x="469" y="41"/>
                  </a:lnTo>
                  <a:lnTo>
                    <a:pt x="464" y="40"/>
                  </a:lnTo>
                  <a:lnTo>
                    <a:pt x="461" y="39"/>
                  </a:lnTo>
                  <a:lnTo>
                    <a:pt x="460" y="36"/>
                  </a:lnTo>
                  <a:lnTo>
                    <a:pt x="459" y="34"/>
                  </a:lnTo>
                  <a:lnTo>
                    <a:pt x="458" y="33"/>
                  </a:lnTo>
                  <a:lnTo>
                    <a:pt x="457" y="31"/>
                  </a:lnTo>
                  <a:lnTo>
                    <a:pt x="456" y="28"/>
                  </a:lnTo>
                  <a:lnTo>
                    <a:pt x="455" y="26"/>
                  </a:lnTo>
                  <a:lnTo>
                    <a:pt x="455" y="25"/>
                  </a:lnTo>
                  <a:lnTo>
                    <a:pt x="456" y="23"/>
                  </a:lnTo>
                  <a:lnTo>
                    <a:pt x="460" y="21"/>
                  </a:lnTo>
                  <a:lnTo>
                    <a:pt x="463" y="19"/>
                  </a:lnTo>
                  <a:lnTo>
                    <a:pt x="466" y="23"/>
                  </a:lnTo>
                  <a:lnTo>
                    <a:pt x="469" y="25"/>
                  </a:lnTo>
                  <a:lnTo>
                    <a:pt x="473" y="27"/>
                  </a:lnTo>
                  <a:lnTo>
                    <a:pt x="479" y="25"/>
                  </a:lnTo>
                  <a:lnTo>
                    <a:pt x="484" y="21"/>
                  </a:lnTo>
                  <a:lnTo>
                    <a:pt x="488" y="14"/>
                  </a:lnTo>
                  <a:lnTo>
                    <a:pt x="493" y="11"/>
                  </a:lnTo>
                  <a:lnTo>
                    <a:pt x="496" y="10"/>
                  </a:lnTo>
                  <a:lnTo>
                    <a:pt x="503" y="11"/>
                  </a:lnTo>
                  <a:lnTo>
                    <a:pt x="527" y="11"/>
                  </a:lnTo>
                  <a:lnTo>
                    <a:pt x="539" y="9"/>
                  </a:lnTo>
                  <a:lnTo>
                    <a:pt x="548" y="7"/>
                  </a:lnTo>
                  <a:lnTo>
                    <a:pt x="556" y="5"/>
                  </a:lnTo>
                  <a:lnTo>
                    <a:pt x="579" y="1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129">
              <a:extLst>
                <a:ext uri="{FF2B5EF4-FFF2-40B4-BE49-F238E27FC236}">
                  <a16:creationId xmlns:a16="http://schemas.microsoft.com/office/drawing/2014/main" id="{BF692069-67EA-4D69-B9A5-688ADED8D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5224" y="1748134"/>
              <a:ext cx="218492" cy="282219"/>
            </a:xfrm>
            <a:custGeom>
              <a:avLst/>
              <a:gdLst/>
              <a:ahLst/>
              <a:cxnLst>
                <a:cxn ang="0">
                  <a:pos x="83" y="5"/>
                </a:cxn>
                <a:cxn ang="0">
                  <a:pos x="76" y="41"/>
                </a:cxn>
                <a:cxn ang="0">
                  <a:pos x="75" y="64"/>
                </a:cxn>
                <a:cxn ang="0">
                  <a:pos x="67" y="90"/>
                </a:cxn>
                <a:cxn ang="0">
                  <a:pos x="60" y="108"/>
                </a:cxn>
                <a:cxn ang="0">
                  <a:pos x="60" y="123"/>
                </a:cxn>
                <a:cxn ang="0">
                  <a:pos x="67" y="136"/>
                </a:cxn>
                <a:cxn ang="0">
                  <a:pos x="92" y="105"/>
                </a:cxn>
                <a:cxn ang="0">
                  <a:pos x="106" y="98"/>
                </a:cxn>
                <a:cxn ang="0">
                  <a:pos x="131" y="97"/>
                </a:cxn>
                <a:cxn ang="0">
                  <a:pos x="144" y="109"/>
                </a:cxn>
                <a:cxn ang="0">
                  <a:pos x="141" y="116"/>
                </a:cxn>
                <a:cxn ang="0">
                  <a:pos x="138" y="112"/>
                </a:cxn>
                <a:cxn ang="0">
                  <a:pos x="128" y="108"/>
                </a:cxn>
                <a:cxn ang="0">
                  <a:pos x="111" y="112"/>
                </a:cxn>
                <a:cxn ang="0">
                  <a:pos x="102" y="127"/>
                </a:cxn>
                <a:cxn ang="0">
                  <a:pos x="88" y="155"/>
                </a:cxn>
                <a:cxn ang="0">
                  <a:pos x="83" y="136"/>
                </a:cxn>
                <a:cxn ang="0">
                  <a:pos x="76" y="142"/>
                </a:cxn>
                <a:cxn ang="0">
                  <a:pos x="71" y="151"/>
                </a:cxn>
                <a:cxn ang="0">
                  <a:pos x="59" y="172"/>
                </a:cxn>
                <a:cxn ang="0">
                  <a:pos x="53" y="170"/>
                </a:cxn>
                <a:cxn ang="0">
                  <a:pos x="36" y="166"/>
                </a:cxn>
                <a:cxn ang="0">
                  <a:pos x="33" y="164"/>
                </a:cxn>
                <a:cxn ang="0">
                  <a:pos x="40" y="155"/>
                </a:cxn>
                <a:cxn ang="0">
                  <a:pos x="51" y="141"/>
                </a:cxn>
                <a:cxn ang="0">
                  <a:pos x="43" y="142"/>
                </a:cxn>
                <a:cxn ang="0">
                  <a:pos x="31" y="151"/>
                </a:cxn>
                <a:cxn ang="0">
                  <a:pos x="19" y="162"/>
                </a:cxn>
                <a:cxn ang="0">
                  <a:pos x="14" y="175"/>
                </a:cxn>
                <a:cxn ang="0">
                  <a:pos x="4" y="185"/>
                </a:cxn>
                <a:cxn ang="0">
                  <a:pos x="0" y="181"/>
                </a:cxn>
                <a:cxn ang="0">
                  <a:pos x="8" y="155"/>
                </a:cxn>
                <a:cxn ang="0">
                  <a:pos x="23" y="136"/>
                </a:cxn>
                <a:cxn ang="0">
                  <a:pos x="29" y="124"/>
                </a:cxn>
                <a:cxn ang="0">
                  <a:pos x="21" y="117"/>
                </a:cxn>
                <a:cxn ang="0">
                  <a:pos x="24" y="109"/>
                </a:cxn>
                <a:cxn ang="0">
                  <a:pos x="29" y="106"/>
                </a:cxn>
                <a:cxn ang="0">
                  <a:pos x="32" y="102"/>
                </a:cxn>
                <a:cxn ang="0">
                  <a:pos x="39" y="103"/>
                </a:cxn>
                <a:cxn ang="0">
                  <a:pos x="43" y="97"/>
                </a:cxn>
                <a:cxn ang="0">
                  <a:pos x="45" y="93"/>
                </a:cxn>
                <a:cxn ang="0">
                  <a:pos x="54" y="90"/>
                </a:cxn>
                <a:cxn ang="0">
                  <a:pos x="54" y="86"/>
                </a:cxn>
                <a:cxn ang="0">
                  <a:pos x="44" y="73"/>
                </a:cxn>
                <a:cxn ang="0">
                  <a:pos x="45" y="63"/>
                </a:cxn>
                <a:cxn ang="0">
                  <a:pos x="51" y="62"/>
                </a:cxn>
                <a:cxn ang="0">
                  <a:pos x="61" y="65"/>
                </a:cxn>
                <a:cxn ang="0">
                  <a:pos x="69" y="69"/>
                </a:cxn>
                <a:cxn ang="0">
                  <a:pos x="65" y="60"/>
                </a:cxn>
                <a:cxn ang="0">
                  <a:pos x="54" y="59"/>
                </a:cxn>
                <a:cxn ang="0">
                  <a:pos x="46" y="56"/>
                </a:cxn>
                <a:cxn ang="0">
                  <a:pos x="49" y="45"/>
                </a:cxn>
                <a:cxn ang="0">
                  <a:pos x="57" y="39"/>
                </a:cxn>
                <a:cxn ang="0">
                  <a:pos x="57" y="35"/>
                </a:cxn>
                <a:cxn ang="0">
                  <a:pos x="54" y="25"/>
                </a:cxn>
                <a:cxn ang="0">
                  <a:pos x="59" y="9"/>
                </a:cxn>
                <a:cxn ang="0">
                  <a:pos x="82" y="0"/>
                </a:cxn>
              </a:cxnLst>
              <a:rect l="0" t="0" r="r" b="b"/>
              <a:pathLst>
                <a:path w="144" h="186">
                  <a:moveTo>
                    <a:pt x="82" y="0"/>
                  </a:moveTo>
                  <a:lnTo>
                    <a:pt x="86" y="2"/>
                  </a:lnTo>
                  <a:lnTo>
                    <a:pt x="83" y="5"/>
                  </a:lnTo>
                  <a:lnTo>
                    <a:pt x="81" y="11"/>
                  </a:lnTo>
                  <a:lnTo>
                    <a:pt x="80" y="21"/>
                  </a:lnTo>
                  <a:lnTo>
                    <a:pt x="76" y="41"/>
                  </a:lnTo>
                  <a:lnTo>
                    <a:pt x="74" y="48"/>
                  </a:lnTo>
                  <a:lnTo>
                    <a:pt x="74" y="55"/>
                  </a:lnTo>
                  <a:lnTo>
                    <a:pt x="75" y="64"/>
                  </a:lnTo>
                  <a:lnTo>
                    <a:pt x="76" y="73"/>
                  </a:lnTo>
                  <a:lnTo>
                    <a:pt x="75" y="80"/>
                  </a:lnTo>
                  <a:lnTo>
                    <a:pt x="67" y="90"/>
                  </a:lnTo>
                  <a:lnTo>
                    <a:pt x="64" y="96"/>
                  </a:lnTo>
                  <a:lnTo>
                    <a:pt x="61" y="102"/>
                  </a:lnTo>
                  <a:lnTo>
                    <a:pt x="60" y="108"/>
                  </a:lnTo>
                  <a:lnTo>
                    <a:pt x="60" y="113"/>
                  </a:lnTo>
                  <a:lnTo>
                    <a:pt x="61" y="118"/>
                  </a:lnTo>
                  <a:lnTo>
                    <a:pt x="60" y="123"/>
                  </a:lnTo>
                  <a:lnTo>
                    <a:pt x="60" y="129"/>
                  </a:lnTo>
                  <a:lnTo>
                    <a:pt x="64" y="135"/>
                  </a:lnTo>
                  <a:lnTo>
                    <a:pt x="67" y="136"/>
                  </a:lnTo>
                  <a:lnTo>
                    <a:pt x="71" y="133"/>
                  </a:lnTo>
                  <a:lnTo>
                    <a:pt x="76" y="127"/>
                  </a:lnTo>
                  <a:lnTo>
                    <a:pt x="92" y="105"/>
                  </a:lnTo>
                  <a:lnTo>
                    <a:pt x="97" y="101"/>
                  </a:lnTo>
                  <a:lnTo>
                    <a:pt x="100" y="99"/>
                  </a:lnTo>
                  <a:lnTo>
                    <a:pt x="106" y="98"/>
                  </a:lnTo>
                  <a:lnTo>
                    <a:pt x="121" y="94"/>
                  </a:lnTo>
                  <a:lnTo>
                    <a:pt x="127" y="94"/>
                  </a:lnTo>
                  <a:lnTo>
                    <a:pt x="131" y="97"/>
                  </a:lnTo>
                  <a:lnTo>
                    <a:pt x="138" y="102"/>
                  </a:lnTo>
                  <a:lnTo>
                    <a:pt x="144" y="108"/>
                  </a:lnTo>
                  <a:lnTo>
                    <a:pt x="144" y="109"/>
                  </a:lnTo>
                  <a:lnTo>
                    <a:pt x="142" y="113"/>
                  </a:lnTo>
                  <a:lnTo>
                    <a:pt x="142" y="114"/>
                  </a:lnTo>
                  <a:lnTo>
                    <a:pt x="141" y="116"/>
                  </a:lnTo>
                  <a:lnTo>
                    <a:pt x="140" y="116"/>
                  </a:lnTo>
                  <a:lnTo>
                    <a:pt x="139" y="114"/>
                  </a:lnTo>
                  <a:lnTo>
                    <a:pt x="138" y="112"/>
                  </a:lnTo>
                  <a:lnTo>
                    <a:pt x="136" y="111"/>
                  </a:lnTo>
                  <a:lnTo>
                    <a:pt x="134" y="110"/>
                  </a:lnTo>
                  <a:lnTo>
                    <a:pt x="128" y="108"/>
                  </a:lnTo>
                  <a:lnTo>
                    <a:pt x="125" y="108"/>
                  </a:lnTo>
                  <a:lnTo>
                    <a:pt x="119" y="109"/>
                  </a:lnTo>
                  <a:lnTo>
                    <a:pt x="111" y="112"/>
                  </a:lnTo>
                  <a:lnTo>
                    <a:pt x="106" y="116"/>
                  </a:lnTo>
                  <a:lnTo>
                    <a:pt x="104" y="120"/>
                  </a:lnTo>
                  <a:lnTo>
                    <a:pt x="102" y="127"/>
                  </a:lnTo>
                  <a:lnTo>
                    <a:pt x="94" y="146"/>
                  </a:lnTo>
                  <a:lnTo>
                    <a:pt x="91" y="153"/>
                  </a:lnTo>
                  <a:lnTo>
                    <a:pt x="88" y="155"/>
                  </a:lnTo>
                  <a:lnTo>
                    <a:pt x="85" y="152"/>
                  </a:lnTo>
                  <a:lnTo>
                    <a:pt x="85" y="134"/>
                  </a:lnTo>
                  <a:lnTo>
                    <a:pt x="83" y="136"/>
                  </a:lnTo>
                  <a:lnTo>
                    <a:pt x="81" y="137"/>
                  </a:lnTo>
                  <a:lnTo>
                    <a:pt x="79" y="140"/>
                  </a:lnTo>
                  <a:lnTo>
                    <a:pt x="76" y="142"/>
                  </a:lnTo>
                  <a:lnTo>
                    <a:pt x="74" y="144"/>
                  </a:lnTo>
                  <a:lnTo>
                    <a:pt x="73" y="146"/>
                  </a:lnTo>
                  <a:lnTo>
                    <a:pt x="71" y="151"/>
                  </a:lnTo>
                  <a:lnTo>
                    <a:pt x="68" y="158"/>
                  </a:lnTo>
                  <a:lnTo>
                    <a:pt x="64" y="167"/>
                  </a:lnTo>
                  <a:lnTo>
                    <a:pt x="59" y="172"/>
                  </a:lnTo>
                  <a:lnTo>
                    <a:pt x="56" y="174"/>
                  </a:lnTo>
                  <a:lnTo>
                    <a:pt x="54" y="172"/>
                  </a:lnTo>
                  <a:lnTo>
                    <a:pt x="53" y="170"/>
                  </a:lnTo>
                  <a:lnTo>
                    <a:pt x="51" y="168"/>
                  </a:lnTo>
                  <a:lnTo>
                    <a:pt x="47" y="166"/>
                  </a:lnTo>
                  <a:lnTo>
                    <a:pt x="36" y="166"/>
                  </a:lnTo>
                  <a:lnTo>
                    <a:pt x="35" y="165"/>
                  </a:lnTo>
                  <a:lnTo>
                    <a:pt x="34" y="165"/>
                  </a:lnTo>
                  <a:lnTo>
                    <a:pt x="33" y="164"/>
                  </a:lnTo>
                  <a:lnTo>
                    <a:pt x="34" y="162"/>
                  </a:lnTo>
                  <a:lnTo>
                    <a:pt x="35" y="160"/>
                  </a:lnTo>
                  <a:lnTo>
                    <a:pt x="40" y="155"/>
                  </a:lnTo>
                  <a:lnTo>
                    <a:pt x="45" y="150"/>
                  </a:lnTo>
                  <a:lnTo>
                    <a:pt x="49" y="145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6" y="141"/>
                  </a:lnTo>
                  <a:lnTo>
                    <a:pt x="43" y="142"/>
                  </a:lnTo>
                  <a:lnTo>
                    <a:pt x="40" y="144"/>
                  </a:lnTo>
                  <a:lnTo>
                    <a:pt x="36" y="147"/>
                  </a:lnTo>
                  <a:lnTo>
                    <a:pt x="31" y="151"/>
                  </a:lnTo>
                  <a:lnTo>
                    <a:pt x="25" y="156"/>
                  </a:lnTo>
                  <a:lnTo>
                    <a:pt x="20" y="160"/>
                  </a:lnTo>
                  <a:lnTo>
                    <a:pt x="19" y="162"/>
                  </a:lnTo>
                  <a:lnTo>
                    <a:pt x="19" y="171"/>
                  </a:lnTo>
                  <a:lnTo>
                    <a:pt x="16" y="174"/>
                  </a:lnTo>
                  <a:lnTo>
                    <a:pt x="14" y="175"/>
                  </a:lnTo>
                  <a:lnTo>
                    <a:pt x="11" y="177"/>
                  </a:lnTo>
                  <a:lnTo>
                    <a:pt x="9" y="180"/>
                  </a:lnTo>
                  <a:lnTo>
                    <a:pt x="4" y="185"/>
                  </a:lnTo>
                  <a:lnTo>
                    <a:pt x="2" y="186"/>
                  </a:lnTo>
                  <a:lnTo>
                    <a:pt x="1" y="185"/>
                  </a:lnTo>
                  <a:lnTo>
                    <a:pt x="0" y="181"/>
                  </a:lnTo>
                  <a:lnTo>
                    <a:pt x="4" y="169"/>
                  </a:lnTo>
                  <a:lnTo>
                    <a:pt x="6" y="164"/>
                  </a:lnTo>
                  <a:lnTo>
                    <a:pt x="8" y="155"/>
                  </a:lnTo>
                  <a:lnTo>
                    <a:pt x="12" y="150"/>
                  </a:lnTo>
                  <a:lnTo>
                    <a:pt x="18" y="144"/>
                  </a:lnTo>
                  <a:lnTo>
                    <a:pt x="23" y="136"/>
                  </a:lnTo>
                  <a:lnTo>
                    <a:pt x="27" y="130"/>
                  </a:lnTo>
                  <a:lnTo>
                    <a:pt x="29" y="126"/>
                  </a:lnTo>
                  <a:lnTo>
                    <a:pt x="29" y="124"/>
                  </a:lnTo>
                  <a:lnTo>
                    <a:pt x="24" y="119"/>
                  </a:lnTo>
                  <a:lnTo>
                    <a:pt x="22" y="118"/>
                  </a:lnTo>
                  <a:lnTo>
                    <a:pt x="21" y="117"/>
                  </a:lnTo>
                  <a:lnTo>
                    <a:pt x="21" y="114"/>
                  </a:lnTo>
                  <a:lnTo>
                    <a:pt x="22" y="112"/>
                  </a:lnTo>
                  <a:lnTo>
                    <a:pt x="24" y="109"/>
                  </a:lnTo>
                  <a:lnTo>
                    <a:pt x="25" y="107"/>
                  </a:lnTo>
                  <a:lnTo>
                    <a:pt x="27" y="106"/>
                  </a:lnTo>
                  <a:lnTo>
                    <a:pt x="29" y="106"/>
                  </a:lnTo>
                  <a:lnTo>
                    <a:pt x="30" y="105"/>
                  </a:lnTo>
                  <a:lnTo>
                    <a:pt x="31" y="103"/>
                  </a:lnTo>
                  <a:lnTo>
                    <a:pt x="32" y="102"/>
                  </a:lnTo>
                  <a:lnTo>
                    <a:pt x="34" y="102"/>
                  </a:lnTo>
                  <a:lnTo>
                    <a:pt x="36" y="103"/>
                  </a:lnTo>
                  <a:lnTo>
                    <a:pt x="39" y="103"/>
                  </a:lnTo>
                  <a:lnTo>
                    <a:pt x="41" y="102"/>
                  </a:lnTo>
                  <a:lnTo>
                    <a:pt x="42" y="100"/>
                  </a:lnTo>
                  <a:lnTo>
                    <a:pt x="43" y="97"/>
                  </a:lnTo>
                  <a:lnTo>
                    <a:pt x="44" y="95"/>
                  </a:lnTo>
                  <a:lnTo>
                    <a:pt x="44" y="94"/>
                  </a:lnTo>
                  <a:lnTo>
                    <a:pt x="45" y="93"/>
                  </a:lnTo>
                  <a:lnTo>
                    <a:pt x="47" y="92"/>
                  </a:lnTo>
                  <a:lnTo>
                    <a:pt x="52" y="92"/>
                  </a:lnTo>
                  <a:lnTo>
                    <a:pt x="54" y="90"/>
                  </a:lnTo>
                  <a:lnTo>
                    <a:pt x="55" y="89"/>
                  </a:lnTo>
                  <a:lnTo>
                    <a:pt x="55" y="88"/>
                  </a:lnTo>
                  <a:lnTo>
                    <a:pt x="54" y="86"/>
                  </a:lnTo>
                  <a:lnTo>
                    <a:pt x="50" y="82"/>
                  </a:lnTo>
                  <a:lnTo>
                    <a:pt x="47" y="78"/>
                  </a:lnTo>
                  <a:lnTo>
                    <a:pt x="44" y="73"/>
                  </a:lnTo>
                  <a:lnTo>
                    <a:pt x="43" y="68"/>
                  </a:lnTo>
                  <a:lnTo>
                    <a:pt x="43" y="64"/>
                  </a:lnTo>
                  <a:lnTo>
                    <a:pt x="45" y="63"/>
                  </a:lnTo>
                  <a:lnTo>
                    <a:pt x="46" y="62"/>
                  </a:lnTo>
                  <a:lnTo>
                    <a:pt x="49" y="61"/>
                  </a:lnTo>
                  <a:lnTo>
                    <a:pt x="51" y="62"/>
                  </a:lnTo>
                  <a:lnTo>
                    <a:pt x="54" y="62"/>
                  </a:lnTo>
                  <a:lnTo>
                    <a:pt x="58" y="64"/>
                  </a:lnTo>
                  <a:lnTo>
                    <a:pt x="61" y="65"/>
                  </a:lnTo>
                  <a:lnTo>
                    <a:pt x="64" y="66"/>
                  </a:lnTo>
                  <a:lnTo>
                    <a:pt x="67" y="68"/>
                  </a:lnTo>
                  <a:lnTo>
                    <a:pt x="69" y="69"/>
                  </a:lnTo>
                  <a:lnTo>
                    <a:pt x="71" y="69"/>
                  </a:lnTo>
                  <a:lnTo>
                    <a:pt x="67" y="64"/>
                  </a:lnTo>
                  <a:lnTo>
                    <a:pt x="65" y="60"/>
                  </a:lnTo>
                  <a:lnTo>
                    <a:pt x="60" y="58"/>
                  </a:lnTo>
                  <a:lnTo>
                    <a:pt x="56" y="58"/>
                  </a:lnTo>
                  <a:lnTo>
                    <a:pt x="54" y="59"/>
                  </a:lnTo>
                  <a:lnTo>
                    <a:pt x="48" y="59"/>
                  </a:lnTo>
                  <a:lnTo>
                    <a:pt x="47" y="58"/>
                  </a:lnTo>
                  <a:lnTo>
                    <a:pt x="46" y="56"/>
                  </a:lnTo>
                  <a:lnTo>
                    <a:pt x="46" y="51"/>
                  </a:lnTo>
                  <a:lnTo>
                    <a:pt x="47" y="48"/>
                  </a:lnTo>
                  <a:lnTo>
                    <a:pt x="49" y="45"/>
                  </a:lnTo>
                  <a:lnTo>
                    <a:pt x="51" y="44"/>
                  </a:lnTo>
                  <a:lnTo>
                    <a:pt x="53" y="41"/>
                  </a:lnTo>
                  <a:lnTo>
                    <a:pt x="57" y="39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7" y="35"/>
                  </a:lnTo>
                  <a:lnTo>
                    <a:pt x="53" y="29"/>
                  </a:lnTo>
                  <a:lnTo>
                    <a:pt x="53" y="27"/>
                  </a:lnTo>
                  <a:lnTo>
                    <a:pt x="54" y="25"/>
                  </a:lnTo>
                  <a:lnTo>
                    <a:pt x="56" y="24"/>
                  </a:lnTo>
                  <a:lnTo>
                    <a:pt x="57" y="20"/>
                  </a:lnTo>
                  <a:lnTo>
                    <a:pt x="59" y="9"/>
                  </a:lnTo>
                  <a:lnTo>
                    <a:pt x="64" y="5"/>
                  </a:lnTo>
                  <a:lnTo>
                    <a:pt x="76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3" name="Troms">
            <a:extLst>
              <a:ext uri="{FF2B5EF4-FFF2-40B4-BE49-F238E27FC236}">
                <a16:creationId xmlns:a16="http://schemas.microsoft.com/office/drawing/2014/main" id="{460B3A23-75B3-4384-9E52-F793268B9D38}"/>
              </a:ext>
            </a:extLst>
          </p:cNvPr>
          <p:cNvGrpSpPr/>
          <p:nvPr/>
        </p:nvGrpSpPr>
        <p:grpSpPr>
          <a:xfrm>
            <a:off x="6201189" y="1185215"/>
            <a:ext cx="1010526" cy="790516"/>
            <a:chOff x="8086262" y="1185215"/>
            <a:chExt cx="1010526" cy="790516"/>
          </a:xfrm>
          <a:solidFill>
            <a:schemeClr val="accent2"/>
          </a:solidFill>
        </p:grpSpPr>
        <p:sp>
          <p:nvSpPr>
            <p:cNvPr id="414" name="Troms_2">
              <a:extLst>
                <a:ext uri="{FF2B5EF4-FFF2-40B4-BE49-F238E27FC236}">
                  <a16:creationId xmlns:a16="http://schemas.microsoft.com/office/drawing/2014/main" id="{5A907CC4-E976-4C4A-872E-F53114D8D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262" y="1751169"/>
              <a:ext cx="135041" cy="203319"/>
            </a:xfrm>
            <a:custGeom>
              <a:avLst/>
              <a:gdLst/>
              <a:ahLst/>
              <a:cxnLst>
                <a:cxn ang="0">
                  <a:pos x="28" y="1"/>
                </a:cxn>
                <a:cxn ang="0">
                  <a:pos x="26" y="21"/>
                </a:cxn>
                <a:cxn ang="0">
                  <a:pos x="25" y="31"/>
                </a:cxn>
                <a:cxn ang="0">
                  <a:pos x="26" y="49"/>
                </a:cxn>
                <a:cxn ang="0">
                  <a:pos x="34" y="48"/>
                </a:cxn>
                <a:cxn ang="0">
                  <a:pos x="35" y="54"/>
                </a:cxn>
                <a:cxn ang="0">
                  <a:pos x="32" y="66"/>
                </a:cxn>
                <a:cxn ang="0">
                  <a:pos x="23" y="76"/>
                </a:cxn>
                <a:cxn ang="0">
                  <a:pos x="18" y="81"/>
                </a:cxn>
                <a:cxn ang="0">
                  <a:pos x="16" y="101"/>
                </a:cxn>
                <a:cxn ang="0">
                  <a:pos x="14" y="104"/>
                </a:cxn>
                <a:cxn ang="0">
                  <a:pos x="13" y="108"/>
                </a:cxn>
                <a:cxn ang="0">
                  <a:pos x="12" y="110"/>
                </a:cxn>
                <a:cxn ang="0">
                  <a:pos x="19" y="106"/>
                </a:cxn>
                <a:cxn ang="0">
                  <a:pos x="22" y="100"/>
                </a:cxn>
                <a:cxn ang="0">
                  <a:pos x="23" y="84"/>
                </a:cxn>
                <a:cxn ang="0">
                  <a:pos x="26" y="80"/>
                </a:cxn>
                <a:cxn ang="0">
                  <a:pos x="33" y="76"/>
                </a:cxn>
                <a:cxn ang="0">
                  <a:pos x="37" y="75"/>
                </a:cxn>
                <a:cxn ang="0">
                  <a:pos x="41" y="81"/>
                </a:cxn>
                <a:cxn ang="0">
                  <a:pos x="43" y="82"/>
                </a:cxn>
                <a:cxn ang="0">
                  <a:pos x="42" y="75"/>
                </a:cxn>
                <a:cxn ang="0">
                  <a:pos x="39" y="66"/>
                </a:cxn>
                <a:cxn ang="0">
                  <a:pos x="43" y="61"/>
                </a:cxn>
                <a:cxn ang="0">
                  <a:pos x="48" y="60"/>
                </a:cxn>
                <a:cxn ang="0">
                  <a:pos x="54" y="58"/>
                </a:cxn>
                <a:cxn ang="0">
                  <a:pos x="56" y="55"/>
                </a:cxn>
                <a:cxn ang="0">
                  <a:pos x="54" y="48"/>
                </a:cxn>
                <a:cxn ang="0">
                  <a:pos x="43" y="38"/>
                </a:cxn>
                <a:cxn ang="0">
                  <a:pos x="47" y="30"/>
                </a:cxn>
                <a:cxn ang="0">
                  <a:pos x="57" y="26"/>
                </a:cxn>
                <a:cxn ang="0">
                  <a:pos x="61" y="25"/>
                </a:cxn>
                <a:cxn ang="0">
                  <a:pos x="60" y="22"/>
                </a:cxn>
                <a:cxn ang="0">
                  <a:pos x="61" y="19"/>
                </a:cxn>
                <a:cxn ang="0">
                  <a:pos x="67" y="21"/>
                </a:cxn>
                <a:cxn ang="0">
                  <a:pos x="80" y="32"/>
                </a:cxn>
                <a:cxn ang="0">
                  <a:pos x="87" y="48"/>
                </a:cxn>
                <a:cxn ang="0">
                  <a:pos x="89" y="72"/>
                </a:cxn>
                <a:cxn ang="0">
                  <a:pos x="88" y="87"/>
                </a:cxn>
                <a:cxn ang="0">
                  <a:pos x="84" y="106"/>
                </a:cxn>
                <a:cxn ang="0">
                  <a:pos x="71" y="95"/>
                </a:cxn>
                <a:cxn ang="0">
                  <a:pos x="61" y="92"/>
                </a:cxn>
                <a:cxn ang="0">
                  <a:pos x="40" y="97"/>
                </a:cxn>
                <a:cxn ang="0">
                  <a:pos x="32" y="103"/>
                </a:cxn>
                <a:cxn ang="0">
                  <a:pos x="11" y="131"/>
                </a:cxn>
                <a:cxn ang="0">
                  <a:pos x="4" y="133"/>
                </a:cxn>
                <a:cxn ang="0">
                  <a:pos x="0" y="121"/>
                </a:cxn>
                <a:cxn ang="0">
                  <a:pos x="0" y="111"/>
                </a:cxn>
                <a:cxn ang="0">
                  <a:pos x="1" y="100"/>
                </a:cxn>
                <a:cxn ang="0">
                  <a:pos x="7" y="88"/>
                </a:cxn>
                <a:cxn ang="0">
                  <a:pos x="16" y="71"/>
                </a:cxn>
                <a:cxn ang="0">
                  <a:pos x="14" y="53"/>
                </a:cxn>
                <a:cxn ang="0">
                  <a:pos x="16" y="39"/>
                </a:cxn>
                <a:cxn ang="0">
                  <a:pos x="21" y="9"/>
                </a:cxn>
                <a:cxn ang="0">
                  <a:pos x="26" y="0"/>
                </a:cxn>
              </a:cxnLst>
              <a:rect l="0" t="0" r="r" b="b"/>
              <a:pathLst>
                <a:path w="89" h="134">
                  <a:moveTo>
                    <a:pt x="26" y="0"/>
                  </a:moveTo>
                  <a:lnTo>
                    <a:pt x="28" y="1"/>
                  </a:lnTo>
                  <a:lnTo>
                    <a:pt x="29" y="6"/>
                  </a:lnTo>
                  <a:lnTo>
                    <a:pt x="26" y="21"/>
                  </a:lnTo>
                  <a:lnTo>
                    <a:pt x="26" y="27"/>
                  </a:lnTo>
                  <a:lnTo>
                    <a:pt x="25" y="31"/>
                  </a:lnTo>
                  <a:lnTo>
                    <a:pt x="25" y="48"/>
                  </a:lnTo>
                  <a:lnTo>
                    <a:pt x="26" y="49"/>
                  </a:lnTo>
                  <a:lnTo>
                    <a:pt x="28" y="48"/>
                  </a:lnTo>
                  <a:lnTo>
                    <a:pt x="34" y="48"/>
                  </a:lnTo>
                  <a:lnTo>
                    <a:pt x="36" y="50"/>
                  </a:lnTo>
                  <a:lnTo>
                    <a:pt x="35" y="54"/>
                  </a:lnTo>
                  <a:lnTo>
                    <a:pt x="34" y="59"/>
                  </a:lnTo>
                  <a:lnTo>
                    <a:pt x="32" y="66"/>
                  </a:lnTo>
                  <a:lnTo>
                    <a:pt x="30" y="70"/>
                  </a:lnTo>
                  <a:lnTo>
                    <a:pt x="23" y="76"/>
                  </a:lnTo>
                  <a:lnTo>
                    <a:pt x="20" y="78"/>
                  </a:lnTo>
                  <a:lnTo>
                    <a:pt x="18" y="81"/>
                  </a:lnTo>
                  <a:lnTo>
                    <a:pt x="16" y="85"/>
                  </a:lnTo>
                  <a:lnTo>
                    <a:pt x="16" y="101"/>
                  </a:lnTo>
                  <a:lnTo>
                    <a:pt x="15" y="103"/>
                  </a:lnTo>
                  <a:lnTo>
                    <a:pt x="14" y="104"/>
                  </a:lnTo>
                  <a:lnTo>
                    <a:pt x="13" y="106"/>
                  </a:lnTo>
                  <a:lnTo>
                    <a:pt x="13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0"/>
                  </a:lnTo>
                  <a:lnTo>
                    <a:pt x="19" y="106"/>
                  </a:lnTo>
                  <a:lnTo>
                    <a:pt x="21" y="103"/>
                  </a:lnTo>
                  <a:lnTo>
                    <a:pt x="22" y="100"/>
                  </a:lnTo>
                  <a:lnTo>
                    <a:pt x="22" y="86"/>
                  </a:lnTo>
                  <a:lnTo>
                    <a:pt x="23" y="84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31" y="78"/>
                  </a:lnTo>
                  <a:lnTo>
                    <a:pt x="33" y="76"/>
                  </a:lnTo>
                  <a:lnTo>
                    <a:pt x="36" y="75"/>
                  </a:lnTo>
                  <a:lnTo>
                    <a:pt x="37" y="75"/>
                  </a:lnTo>
                  <a:lnTo>
                    <a:pt x="39" y="77"/>
                  </a:lnTo>
                  <a:lnTo>
                    <a:pt x="41" y="81"/>
                  </a:lnTo>
                  <a:lnTo>
                    <a:pt x="42" y="82"/>
                  </a:lnTo>
                  <a:lnTo>
                    <a:pt x="43" y="82"/>
                  </a:lnTo>
                  <a:lnTo>
                    <a:pt x="43" y="80"/>
                  </a:lnTo>
                  <a:lnTo>
                    <a:pt x="42" y="75"/>
                  </a:lnTo>
                  <a:lnTo>
                    <a:pt x="40" y="70"/>
                  </a:lnTo>
                  <a:lnTo>
                    <a:pt x="39" y="66"/>
                  </a:lnTo>
                  <a:lnTo>
                    <a:pt x="41" y="62"/>
                  </a:lnTo>
                  <a:lnTo>
                    <a:pt x="43" y="61"/>
                  </a:lnTo>
                  <a:lnTo>
                    <a:pt x="46" y="61"/>
                  </a:lnTo>
                  <a:lnTo>
                    <a:pt x="48" y="60"/>
                  </a:lnTo>
                  <a:lnTo>
                    <a:pt x="51" y="59"/>
                  </a:lnTo>
                  <a:lnTo>
                    <a:pt x="54" y="58"/>
                  </a:lnTo>
                  <a:lnTo>
                    <a:pt x="55" y="57"/>
                  </a:lnTo>
                  <a:lnTo>
                    <a:pt x="56" y="55"/>
                  </a:lnTo>
                  <a:lnTo>
                    <a:pt x="56" y="53"/>
                  </a:lnTo>
                  <a:lnTo>
                    <a:pt x="54" y="48"/>
                  </a:lnTo>
                  <a:lnTo>
                    <a:pt x="48" y="44"/>
                  </a:lnTo>
                  <a:lnTo>
                    <a:pt x="43" y="38"/>
                  </a:lnTo>
                  <a:lnTo>
                    <a:pt x="43" y="34"/>
                  </a:lnTo>
                  <a:lnTo>
                    <a:pt x="47" y="30"/>
                  </a:lnTo>
                  <a:lnTo>
                    <a:pt x="53" y="27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1" y="25"/>
                  </a:lnTo>
                  <a:lnTo>
                    <a:pt x="61" y="24"/>
                  </a:lnTo>
                  <a:lnTo>
                    <a:pt x="60" y="22"/>
                  </a:lnTo>
                  <a:lnTo>
                    <a:pt x="60" y="21"/>
                  </a:lnTo>
                  <a:lnTo>
                    <a:pt x="61" y="19"/>
                  </a:lnTo>
                  <a:lnTo>
                    <a:pt x="63" y="19"/>
                  </a:lnTo>
                  <a:lnTo>
                    <a:pt x="67" y="21"/>
                  </a:lnTo>
                  <a:lnTo>
                    <a:pt x="73" y="26"/>
                  </a:lnTo>
                  <a:lnTo>
                    <a:pt x="80" y="32"/>
                  </a:lnTo>
                  <a:lnTo>
                    <a:pt x="85" y="39"/>
                  </a:lnTo>
                  <a:lnTo>
                    <a:pt x="87" y="48"/>
                  </a:lnTo>
                  <a:lnTo>
                    <a:pt x="88" y="59"/>
                  </a:lnTo>
                  <a:lnTo>
                    <a:pt x="89" y="72"/>
                  </a:lnTo>
                  <a:lnTo>
                    <a:pt x="88" y="82"/>
                  </a:lnTo>
                  <a:lnTo>
                    <a:pt x="88" y="87"/>
                  </a:lnTo>
                  <a:lnTo>
                    <a:pt x="86" y="100"/>
                  </a:lnTo>
                  <a:lnTo>
                    <a:pt x="84" y="106"/>
                  </a:lnTo>
                  <a:lnTo>
                    <a:pt x="78" y="100"/>
                  </a:lnTo>
                  <a:lnTo>
                    <a:pt x="71" y="95"/>
                  </a:lnTo>
                  <a:lnTo>
                    <a:pt x="67" y="92"/>
                  </a:lnTo>
                  <a:lnTo>
                    <a:pt x="61" y="92"/>
                  </a:lnTo>
                  <a:lnTo>
                    <a:pt x="46" y="96"/>
                  </a:lnTo>
                  <a:lnTo>
                    <a:pt x="40" y="97"/>
                  </a:lnTo>
                  <a:lnTo>
                    <a:pt x="37" y="99"/>
                  </a:lnTo>
                  <a:lnTo>
                    <a:pt x="32" y="103"/>
                  </a:lnTo>
                  <a:lnTo>
                    <a:pt x="16" y="125"/>
                  </a:lnTo>
                  <a:lnTo>
                    <a:pt x="11" y="131"/>
                  </a:lnTo>
                  <a:lnTo>
                    <a:pt x="7" y="134"/>
                  </a:lnTo>
                  <a:lnTo>
                    <a:pt x="4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1" y="116"/>
                  </a:lnTo>
                  <a:lnTo>
                    <a:pt x="0" y="111"/>
                  </a:lnTo>
                  <a:lnTo>
                    <a:pt x="0" y="106"/>
                  </a:lnTo>
                  <a:lnTo>
                    <a:pt x="1" y="100"/>
                  </a:lnTo>
                  <a:lnTo>
                    <a:pt x="4" y="94"/>
                  </a:lnTo>
                  <a:lnTo>
                    <a:pt x="7" y="88"/>
                  </a:lnTo>
                  <a:lnTo>
                    <a:pt x="15" y="78"/>
                  </a:lnTo>
                  <a:lnTo>
                    <a:pt x="16" y="71"/>
                  </a:lnTo>
                  <a:lnTo>
                    <a:pt x="15" y="62"/>
                  </a:lnTo>
                  <a:lnTo>
                    <a:pt x="14" y="53"/>
                  </a:lnTo>
                  <a:lnTo>
                    <a:pt x="14" y="46"/>
                  </a:lnTo>
                  <a:lnTo>
                    <a:pt x="16" y="39"/>
                  </a:lnTo>
                  <a:lnTo>
                    <a:pt x="20" y="19"/>
                  </a:lnTo>
                  <a:lnTo>
                    <a:pt x="21" y="9"/>
                  </a:lnTo>
                  <a:lnTo>
                    <a:pt x="23" y="3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15" name="Troms_1">
              <a:extLst>
                <a:ext uri="{FF2B5EF4-FFF2-40B4-BE49-F238E27FC236}">
                  <a16:creationId xmlns:a16="http://schemas.microsoft.com/office/drawing/2014/main" id="{5A7CFEED-FF37-41D3-983D-B6D1DA0C1D51}"/>
                </a:ext>
              </a:extLst>
            </p:cNvPr>
            <p:cNvGrpSpPr/>
            <p:nvPr/>
          </p:nvGrpSpPr>
          <p:grpSpPr>
            <a:xfrm>
              <a:off x="8178818" y="1185215"/>
              <a:ext cx="917970" cy="790516"/>
              <a:chOff x="8178818" y="1185215"/>
              <a:chExt cx="917970" cy="790516"/>
            </a:xfrm>
            <a:grpFill/>
          </p:grpSpPr>
          <p:sp>
            <p:nvSpPr>
              <p:cNvPr id="416" name="Freeform 88">
                <a:extLst>
                  <a:ext uri="{FF2B5EF4-FFF2-40B4-BE49-F238E27FC236}">
                    <a16:creationId xmlns:a16="http://schemas.microsoft.com/office/drawing/2014/main" id="{426E43DF-3BCF-4E09-901B-D67226B94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8818" y="1737514"/>
                <a:ext cx="47037" cy="40967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1" y="2"/>
                  </a:cxn>
                  <a:cxn ang="0">
                    <a:pos x="18" y="6"/>
                  </a:cxn>
                  <a:cxn ang="0">
                    <a:pos x="21" y="7"/>
                  </a:cxn>
                  <a:cxn ang="0">
                    <a:pos x="25" y="7"/>
                  </a:cxn>
                  <a:cxn ang="0">
                    <a:pos x="28" y="8"/>
                  </a:cxn>
                  <a:cxn ang="0">
                    <a:pos x="30" y="9"/>
                  </a:cxn>
                  <a:cxn ang="0">
                    <a:pos x="31" y="11"/>
                  </a:cxn>
                  <a:cxn ang="0">
                    <a:pos x="31" y="24"/>
                  </a:cxn>
                  <a:cxn ang="0">
                    <a:pos x="29" y="27"/>
                  </a:cxn>
                  <a:cxn ang="0">
                    <a:pos x="25" y="26"/>
                  </a:cxn>
                  <a:cxn ang="0">
                    <a:pos x="20" y="22"/>
                  </a:cxn>
                  <a:cxn ang="0">
                    <a:pos x="13" y="18"/>
                  </a:cxn>
                  <a:cxn ang="0">
                    <a:pos x="6" y="13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2" y="2"/>
                  </a:cxn>
                  <a:cxn ang="0">
                    <a:pos x="8" y="0"/>
                  </a:cxn>
                </a:cxnLst>
                <a:rect l="0" t="0" r="r" b="b"/>
                <a:pathLst>
                  <a:path w="31" h="27">
                    <a:moveTo>
                      <a:pt x="8" y="0"/>
                    </a:moveTo>
                    <a:lnTo>
                      <a:pt x="11" y="2"/>
                    </a:lnTo>
                    <a:lnTo>
                      <a:pt x="18" y="6"/>
                    </a:lnTo>
                    <a:lnTo>
                      <a:pt x="21" y="7"/>
                    </a:lnTo>
                    <a:lnTo>
                      <a:pt x="25" y="7"/>
                    </a:lnTo>
                    <a:lnTo>
                      <a:pt x="28" y="8"/>
                    </a:lnTo>
                    <a:lnTo>
                      <a:pt x="30" y="9"/>
                    </a:lnTo>
                    <a:lnTo>
                      <a:pt x="31" y="11"/>
                    </a:lnTo>
                    <a:lnTo>
                      <a:pt x="31" y="24"/>
                    </a:lnTo>
                    <a:lnTo>
                      <a:pt x="29" y="27"/>
                    </a:lnTo>
                    <a:lnTo>
                      <a:pt x="25" y="26"/>
                    </a:lnTo>
                    <a:lnTo>
                      <a:pt x="20" y="22"/>
                    </a:lnTo>
                    <a:lnTo>
                      <a:pt x="13" y="18"/>
                    </a:lnTo>
                    <a:lnTo>
                      <a:pt x="6" y="13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89">
                <a:extLst>
                  <a:ext uri="{FF2B5EF4-FFF2-40B4-BE49-F238E27FC236}">
                    <a16:creationId xmlns:a16="http://schemas.microsoft.com/office/drawing/2014/main" id="{6E0BEEE1-F1F6-48F2-91EB-84EC1BEA5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2270" y="1801240"/>
                <a:ext cx="42485" cy="33381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0"/>
                  </a:cxn>
                  <a:cxn ang="0">
                    <a:pos x="17" y="1"/>
                  </a:cxn>
                  <a:cxn ang="0">
                    <a:pos x="19" y="3"/>
                  </a:cxn>
                  <a:cxn ang="0">
                    <a:pos x="22" y="5"/>
                  </a:cxn>
                  <a:cxn ang="0">
                    <a:pos x="26" y="10"/>
                  </a:cxn>
                  <a:cxn ang="0">
                    <a:pos x="28" y="14"/>
                  </a:cxn>
                  <a:cxn ang="0">
                    <a:pos x="28" y="15"/>
                  </a:cxn>
                  <a:cxn ang="0">
                    <a:pos x="25" y="17"/>
                  </a:cxn>
                  <a:cxn ang="0">
                    <a:pos x="20" y="19"/>
                  </a:cxn>
                  <a:cxn ang="0">
                    <a:pos x="13" y="21"/>
                  </a:cxn>
                  <a:cxn ang="0">
                    <a:pos x="6" y="22"/>
                  </a:cxn>
                  <a:cxn ang="0">
                    <a:pos x="2" y="22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6" y="5"/>
                  </a:cxn>
                  <a:cxn ang="0">
                    <a:pos x="9" y="1"/>
                  </a:cxn>
                  <a:cxn ang="0">
                    <a:pos x="13" y="0"/>
                  </a:cxn>
                </a:cxnLst>
                <a:rect l="0" t="0" r="r" b="b"/>
                <a:pathLst>
                  <a:path w="28" h="22">
                    <a:moveTo>
                      <a:pt x="13" y="0"/>
                    </a:moveTo>
                    <a:lnTo>
                      <a:pt x="15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22" y="5"/>
                    </a:lnTo>
                    <a:lnTo>
                      <a:pt x="26" y="10"/>
                    </a:lnTo>
                    <a:lnTo>
                      <a:pt x="28" y="14"/>
                    </a:lnTo>
                    <a:lnTo>
                      <a:pt x="28" y="15"/>
                    </a:lnTo>
                    <a:lnTo>
                      <a:pt x="25" y="17"/>
                    </a:lnTo>
                    <a:lnTo>
                      <a:pt x="20" y="19"/>
                    </a:lnTo>
                    <a:lnTo>
                      <a:pt x="13" y="21"/>
                    </a:lnTo>
                    <a:lnTo>
                      <a:pt x="6" y="22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6" y="5"/>
                    </a:lnTo>
                    <a:lnTo>
                      <a:pt x="9" y="1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90">
                <a:extLst>
                  <a:ext uri="{FF2B5EF4-FFF2-40B4-BE49-F238E27FC236}">
                    <a16:creationId xmlns:a16="http://schemas.microsoft.com/office/drawing/2014/main" id="{C7346FB6-3EB4-45BB-A980-07C54BCE3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8685" y="1763307"/>
                <a:ext cx="57658" cy="45519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9" y="0"/>
                  </a:cxn>
                  <a:cxn ang="0">
                    <a:pos x="22" y="1"/>
                  </a:cxn>
                  <a:cxn ang="0">
                    <a:pos x="31" y="7"/>
                  </a:cxn>
                  <a:cxn ang="0">
                    <a:pos x="38" y="14"/>
                  </a:cxn>
                  <a:cxn ang="0">
                    <a:pos x="38" y="16"/>
                  </a:cxn>
                  <a:cxn ang="0">
                    <a:pos x="36" y="18"/>
                  </a:cxn>
                  <a:cxn ang="0">
                    <a:pos x="33" y="21"/>
                  </a:cxn>
                  <a:cxn ang="0">
                    <a:pos x="29" y="22"/>
                  </a:cxn>
                  <a:cxn ang="0">
                    <a:pos x="26" y="24"/>
                  </a:cxn>
                  <a:cxn ang="0">
                    <a:pos x="22" y="26"/>
                  </a:cxn>
                  <a:cxn ang="0">
                    <a:pos x="19" y="29"/>
                  </a:cxn>
                  <a:cxn ang="0">
                    <a:pos x="17" y="30"/>
                  </a:cxn>
                  <a:cxn ang="0">
                    <a:pos x="11" y="30"/>
                  </a:cxn>
                  <a:cxn ang="0">
                    <a:pos x="9" y="29"/>
                  </a:cxn>
                  <a:cxn ang="0">
                    <a:pos x="6" y="28"/>
                  </a:cxn>
                  <a:cxn ang="0">
                    <a:pos x="2" y="24"/>
                  </a:cxn>
                  <a:cxn ang="0">
                    <a:pos x="0" y="20"/>
                  </a:cxn>
                  <a:cxn ang="0">
                    <a:pos x="1" y="18"/>
                  </a:cxn>
                  <a:cxn ang="0">
                    <a:pos x="3" y="15"/>
                  </a:cxn>
                  <a:cxn ang="0">
                    <a:pos x="8" y="10"/>
                  </a:cxn>
                  <a:cxn ang="0">
                    <a:pos x="10" y="6"/>
                  </a:cxn>
                  <a:cxn ang="0">
                    <a:pos x="13" y="2"/>
                  </a:cxn>
                  <a:cxn ang="0">
                    <a:pos x="13" y="1"/>
                  </a:cxn>
                  <a:cxn ang="0">
                    <a:pos x="15" y="0"/>
                  </a:cxn>
                </a:cxnLst>
                <a:rect l="0" t="0" r="r" b="b"/>
                <a:pathLst>
                  <a:path w="38" h="30">
                    <a:moveTo>
                      <a:pt x="15" y="0"/>
                    </a:moveTo>
                    <a:lnTo>
                      <a:pt x="19" y="0"/>
                    </a:lnTo>
                    <a:lnTo>
                      <a:pt x="22" y="1"/>
                    </a:lnTo>
                    <a:lnTo>
                      <a:pt x="31" y="7"/>
                    </a:lnTo>
                    <a:lnTo>
                      <a:pt x="38" y="14"/>
                    </a:lnTo>
                    <a:lnTo>
                      <a:pt x="38" y="16"/>
                    </a:lnTo>
                    <a:lnTo>
                      <a:pt x="36" y="18"/>
                    </a:lnTo>
                    <a:lnTo>
                      <a:pt x="33" y="21"/>
                    </a:lnTo>
                    <a:lnTo>
                      <a:pt x="29" y="22"/>
                    </a:lnTo>
                    <a:lnTo>
                      <a:pt x="26" y="24"/>
                    </a:lnTo>
                    <a:lnTo>
                      <a:pt x="22" y="26"/>
                    </a:lnTo>
                    <a:lnTo>
                      <a:pt x="19" y="29"/>
                    </a:lnTo>
                    <a:lnTo>
                      <a:pt x="17" y="30"/>
                    </a:lnTo>
                    <a:lnTo>
                      <a:pt x="11" y="30"/>
                    </a:lnTo>
                    <a:lnTo>
                      <a:pt x="9" y="29"/>
                    </a:lnTo>
                    <a:lnTo>
                      <a:pt x="6" y="28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1" y="18"/>
                    </a:lnTo>
                    <a:lnTo>
                      <a:pt x="3" y="15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91">
                <a:extLst>
                  <a:ext uri="{FF2B5EF4-FFF2-40B4-BE49-F238E27FC236}">
                    <a16:creationId xmlns:a16="http://schemas.microsoft.com/office/drawing/2014/main" id="{250ADC02-4DAE-4AB4-9B4F-5C722EEB3F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6618" y="1693511"/>
                <a:ext cx="19725" cy="3641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1" y="0"/>
                  </a:cxn>
                  <a:cxn ang="0">
                    <a:pos x="13" y="1"/>
                  </a:cxn>
                  <a:cxn ang="0">
                    <a:pos x="13" y="2"/>
                  </a:cxn>
                  <a:cxn ang="0">
                    <a:pos x="11" y="7"/>
                  </a:cxn>
                  <a:cxn ang="0">
                    <a:pos x="9" y="12"/>
                  </a:cxn>
                  <a:cxn ang="0">
                    <a:pos x="7" y="18"/>
                  </a:cxn>
                  <a:cxn ang="0">
                    <a:pos x="4" y="23"/>
                  </a:cxn>
                  <a:cxn ang="0">
                    <a:pos x="2" y="24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1" y="11"/>
                  </a:cxn>
                  <a:cxn ang="0">
                    <a:pos x="2" y="7"/>
                  </a:cxn>
                  <a:cxn ang="0">
                    <a:pos x="3" y="5"/>
                  </a:cxn>
                  <a:cxn ang="0">
                    <a:pos x="4" y="3"/>
                  </a:cxn>
                  <a:cxn ang="0">
                    <a:pos x="8" y="1"/>
                  </a:cxn>
                  <a:cxn ang="0">
                    <a:pos x="9" y="0"/>
                  </a:cxn>
                </a:cxnLst>
                <a:rect l="0" t="0" r="r" b="b"/>
                <a:pathLst>
                  <a:path w="13" h="24">
                    <a:moveTo>
                      <a:pt x="9" y="0"/>
                    </a:moveTo>
                    <a:lnTo>
                      <a:pt x="11" y="0"/>
                    </a:lnTo>
                    <a:lnTo>
                      <a:pt x="13" y="1"/>
                    </a:lnTo>
                    <a:lnTo>
                      <a:pt x="13" y="2"/>
                    </a:lnTo>
                    <a:lnTo>
                      <a:pt x="11" y="7"/>
                    </a:lnTo>
                    <a:lnTo>
                      <a:pt x="9" y="12"/>
                    </a:lnTo>
                    <a:lnTo>
                      <a:pt x="7" y="18"/>
                    </a:lnTo>
                    <a:lnTo>
                      <a:pt x="4" y="23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1" y="11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8" y="1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92">
                <a:extLst>
                  <a:ext uri="{FF2B5EF4-FFF2-40B4-BE49-F238E27FC236}">
                    <a16:creationId xmlns:a16="http://schemas.microsoft.com/office/drawing/2014/main" id="{8F9DD8E1-8D81-40D3-94B8-26A0E282B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1649" y="1494745"/>
                <a:ext cx="183594" cy="232147"/>
              </a:xfrm>
              <a:custGeom>
                <a:avLst/>
                <a:gdLst/>
                <a:ahLst/>
                <a:cxnLst>
                  <a:cxn ang="0">
                    <a:pos x="86" y="2"/>
                  </a:cxn>
                  <a:cxn ang="0">
                    <a:pos x="92" y="2"/>
                  </a:cxn>
                  <a:cxn ang="0">
                    <a:pos x="97" y="3"/>
                  </a:cxn>
                  <a:cxn ang="0">
                    <a:pos x="96" y="16"/>
                  </a:cxn>
                  <a:cxn ang="0">
                    <a:pos x="96" y="27"/>
                  </a:cxn>
                  <a:cxn ang="0">
                    <a:pos x="99" y="29"/>
                  </a:cxn>
                  <a:cxn ang="0">
                    <a:pos x="102" y="19"/>
                  </a:cxn>
                  <a:cxn ang="0">
                    <a:pos x="108" y="18"/>
                  </a:cxn>
                  <a:cxn ang="0">
                    <a:pos x="111" y="27"/>
                  </a:cxn>
                  <a:cxn ang="0">
                    <a:pos x="108" y="39"/>
                  </a:cxn>
                  <a:cxn ang="0">
                    <a:pos x="119" y="39"/>
                  </a:cxn>
                  <a:cxn ang="0">
                    <a:pos x="121" y="55"/>
                  </a:cxn>
                  <a:cxn ang="0">
                    <a:pos x="111" y="61"/>
                  </a:cxn>
                  <a:cxn ang="0">
                    <a:pos x="110" y="79"/>
                  </a:cxn>
                  <a:cxn ang="0">
                    <a:pos x="104" y="87"/>
                  </a:cxn>
                  <a:cxn ang="0">
                    <a:pos x="109" y="105"/>
                  </a:cxn>
                  <a:cxn ang="0">
                    <a:pos x="86" y="109"/>
                  </a:cxn>
                  <a:cxn ang="0">
                    <a:pos x="67" y="108"/>
                  </a:cxn>
                  <a:cxn ang="0">
                    <a:pos x="65" y="101"/>
                  </a:cxn>
                  <a:cxn ang="0">
                    <a:pos x="42" y="128"/>
                  </a:cxn>
                  <a:cxn ang="0">
                    <a:pos x="30" y="153"/>
                  </a:cxn>
                  <a:cxn ang="0">
                    <a:pos x="28" y="147"/>
                  </a:cxn>
                  <a:cxn ang="0">
                    <a:pos x="30" y="136"/>
                  </a:cxn>
                  <a:cxn ang="0">
                    <a:pos x="6" y="140"/>
                  </a:cxn>
                  <a:cxn ang="0">
                    <a:pos x="2" y="128"/>
                  </a:cxn>
                  <a:cxn ang="0">
                    <a:pos x="6" y="129"/>
                  </a:cxn>
                  <a:cxn ang="0">
                    <a:pos x="17" y="123"/>
                  </a:cxn>
                  <a:cxn ang="0">
                    <a:pos x="28" y="114"/>
                  </a:cxn>
                  <a:cxn ang="0">
                    <a:pos x="24" y="106"/>
                  </a:cxn>
                  <a:cxn ang="0">
                    <a:pos x="13" y="96"/>
                  </a:cxn>
                  <a:cxn ang="0">
                    <a:pos x="30" y="90"/>
                  </a:cxn>
                  <a:cxn ang="0">
                    <a:pos x="25" y="81"/>
                  </a:cxn>
                  <a:cxn ang="0">
                    <a:pos x="20" y="77"/>
                  </a:cxn>
                  <a:cxn ang="0">
                    <a:pos x="12" y="75"/>
                  </a:cxn>
                  <a:cxn ang="0">
                    <a:pos x="16" y="72"/>
                  </a:cxn>
                  <a:cxn ang="0">
                    <a:pos x="27" y="64"/>
                  </a:cxn>
                  <a:cxn ang="0">
                    <a:pos x="23" y="59"/>
                  </a:cxn>
                  <a:cxn ang="0">
                    <a:pos x="11" y="59"/>
                  </a:cxn>
                  <a:cxn ang="0">
                    <a:pos x="28" y="48"/>
                  </a:cxn>
                  <a:cxn ang="0">
                    <a:pos x="44" y="52"/>
                  </a:cxn>
                  <a:cxn ang="0">
                    <a:pos x="51" y="54"/>
                  </a:cxn>
                  <a:cxn ang="0">
                    <a:pos x="59" y="45"/>
                  </a:cxn>
                  <a:cxn ang="0">
                    <a:pos x="59" y="40"/>
                  </a:cxn>
                  <a:cxn ang="0">
                    <a:pos x="42" y="32"/>
                  </a:cxn>
                  <a:cxn ang="0">
                    <a:pos x="42" y="26"/>
                  </a:cxn>
                  <a:cxn ang="0">
                    <a:pos x="51" y="28"/>
                  </a:cxn>
                  <a:cxn ang="0">
                    <a:pos x="50" y="22"/>
                  </a:cxn>
                  <a:cxn ang="0">
                    <a:pos x="54" y="16"/>
                  </a:cxn>
                  <a:cxn ang="0">
                    <a:pos x="77" y="32"/>
                  </a:cxn>
                  <a:cxn ang="0">
                    <a:pos x="76" y="21"/>
                  </a:cxn>
                  <a:cxn ang="0">
                    <a:pos x="84" y="13"/>
                  </a:cxn>
                  <a:cxn ang="0">
                    <a:pos x="81" y="2"/>
                  </a:cxn>
                </a:cxnLst>
                <a:rect l="0" t="0" r="r" b="b"/>
                <a:pathLst>
                  <a:path w="121" h="153">
                    <a:moveTo>
                      <a:pt x="82" y="0"/>
                    </a:moveTo>
                    <a:lnTo>
                      <a:pt x="83" y="0"/>
                    </a:lnTo>
                    <a:lnTo>
                      <a:pt x="84" y="1"/>
                    </a:lnTo>
                    <a:lnTo>
                      <a:pt x="86" y="2"/>
                    </a:lnTo>
                    <a:lnTo>
                      <a:pt x="87" y="4"/>
                    </a:lnTo>
                    <a:lnTo>
                      <a:pt x="89" y="4"/>
                    </a:lnTo>
                    <a:lnTo>
                      <a:pt x="91" y="3"/>
                    </a:lnTo>
                    <a:lnTo>
                      <a:pt x="92" y="2"/>
                    </a:lnTo>
                    <a:lnTo>
                      <a:pt x="95" y="2"/>
                    </a:lnTo>
                    <a:lnTo>
                      <a:pt x="96" y="1"/>
                    </a:lnTo>
                    <a:lnTo>
                      <a:pt x="96" y="2"/>
                    </a:lnTo>
                    <a:lnTo>
                      <a:pt x="97" y="3"/>
                    </a:lnTo>
                    <a:lnTo>
                      <a:pt x="98" y="7"/>
                    </a:lnTo>
                    <a:lnTo>
                      <a:pt x="98" y="11"/>
                    </a:lnTo>
                    <a:lnTo>
                      <a:pt x="97" y="15"/>
                    </a:lnTo>
                    <a:lnTo>
                      <a:pt x="96" y="16"/>
                    </a:lnTo>
                    <a:lnTo>
                      <a:pt x="96" y="19"/>
                    </a:lnTo>
                    <a:lnTo>
                      <a:pt x="95" y="22"/>
                    </a:lnTo>
                    <a:lnTo>
                      <a:pt x="95" y="24"/>
                    </a:lnTo>
                    <a:lnTo>
                      <a:pt x="96" y="27"/>
                    </a:lnTo>
                    <a:lnTo>
                      <a:pt x="96" y="29"/>
                    </a:lnTo>
                    <a:lnTo>
                      <a:pt x="97" y="30"/>
                    </a:lnTo>
                    <a:lnTo>
                      <a:pt x="98" y="30"/>
                    </a:lnTo>
                    <a:lnTo>
                      <a:pt x="99" y="29"/>
                    </a:lnTo>
                    <a:lnTo>
                      <a:pt x="100" y="27"/>
                    </a:lnTo>
                    <a:lnTo>
                      <a:pt x="101" y="24"/>
                    </a:lnTo>
                    <a:lnTo>
                      <a:pt x="101" y="22"/>
                    </a:lnTo>
                    <a:lnTo>
                      <a:pt x="102" y="19"/>
                    </a:lnTo>
                    <a:lnTo>
                      <a:pt x="102" y="16"/>
                    </a:lnTo>
                    <a:lnTo>
                      <a:pt x="104" y="14"/>
                    </a:lnTo>
                    <a:lnTo>
                      <a:pt x="105" y="15"/>
                    </a:lnTo>
                    <a:lnTo>
                      <a:pt x="108" y="18"/>
                    </a:lnTo>
                    <a:lnTo>
                      <a:pt x="112" y="22"/>
                    </a:lnTo>
                    <a:lnTo>
                      <a:pt x="113" y="24"/>
                    </a:lnTo>
                    <a:lnTo>
                      <a:pt x="112" y="26"/>
                    </a:lnTo>
                    <a:lnTo>
                      <a:pt x="111" y="27"/>
                    </a:lnTo>
                    <a:lnTo>
                      <a:pt x="109" y="31"/>
                    </a:lnTo>
                    <a:lnTo>
                      <a:pt x="109" y="34"/>
                    </a:lnTo>
                    <a:lnTo>
                      <a:pt x="108" y="36"/>
                    </a:lnTo>
                    <a:lnTo>
                      <a:pt x="108" y="39"/>
                    </a:lnTo>
                    <a:lnTo>
                      <a:pt x="110" y="39"/>
                    </a:lnTo>
                    <a:lnTo>
                      <a:pt x="112" y="38"/>
                    </a:lnTo>
                    <a:lnTo>
                      <a:pt x="117" y="38"/>
                    </a:lnTo>
                    <a:lnTo>
                      <a:pt x="119" y="39"/>
                    </a:lnTo>
                    <a:lnTo>
                      <a:pt x="119" y="40"/>
                    </a:lnTo>
                    <a:lnTo>
                      <a:pt x="120" y="45"/>
                    </a:lnTo>
                    <a:lnTo>
                      <a:pt x="121" y="50"/>
                    </a:lnTo>
                    <a:lnTo>
                      <a:pt x="121" y="55"/>
                    </a:lnTo>
                    <a:lnTo>
                      <a:pt x="119" y="57"/>
                    </a:lnTo>
                    <a:lnTo>
                      <a:pt x="116" y="58"/>
                    </a:lnTo>
                    <a:lnTo>
                      <a:pt x="113" y="59"/>
                    </a:lnTo>
                    <a:lnTo>
                      <a:pt x="111" y="61"/>
                    </a:lnTo>
                    <a:lnTo>
                      <a:pt x="107" y="68"/>
                    </a:lnTo>
                    <a:lnTo>
                      <a:pt x="107" y="71"/>
                    </a:lnTo>
                    <a:lnTo>
                      <a:pt x="109" y="77"/>
                    </a:lnTo>
                    <a:lnTo>
                      <a:pt x="110" y="79"/>
                    </a:lnTo>
                    <a:lnTo>
                      <a:pt x="110" y="81"/>
                    </a:lnTo>
                    <a:lnTo>
                      <a:pt x="109" y="83"/>
                    </a:lnTo>
                    <a:lnTo>
                      <a:pt x="107" y="84"/>
                    </a:lnTo>
                    <a:lnTo>
                      <a:pt x="104" y="87"/>
                    </a:lnTo>
                    <a:lnTo>
                      <a:pt x="103" y="90"/>
                    </a:lnTo>
                    <a:lnTo>
                      <a:pt x="107" y="98"/>
                    </a:lnTo>
                    <a:lnTo>
                      <a:pt x="109" y="100"/>
                    </a:lnTo>
                    <a:lnTo>
                      <a:pt x="109" y="105"/>
                    </a:lnTo>
                    <a:lnTo>
                      <a:pt x="107" y="106"/>
                    </a:lnTo>
                    <a:lnTo>
                      <a:pt x="102" y="107"/>
                    </a:lnTo>
                    <a:lnTo>
                      <a:pt x="95" y="108"/>
                    </a:lnTo>
                    <a:lnTo>
                      <a:pt x="86" y="109"/>
                    </a:lnTo>
                    <a:lnTo>
                      <a:pt x="78" y="111"/>
                    </a:lnTo>
                    <a:lnTo>
                      <a:pt x="69" y="111"/>
                    </a:lnTo>
                    <a:lnTo>
                      <a:pt x="69" y="110"/>
                    </a:lnTo>
                    <a:lnTo>
                      <a:pt x="67" y="108"/>
                    </a:lnTo>
                    <a:lnTo>
                      <a:pt x="67" y="103"/>
                    </a:lnTo>
                    <a:lnTo>
                      <a:pt x="66" y="102"/>
                    </a:lnTo>
                    <a:lnTo>
                      <a:pt x="66" y="101"/>
                    </a:lnTo>
                    <a:lnTo>
                      <a:pt x="65" y="101"/>
                    </a:lnTo>
                    <a:lnTo>
                      <a:pt x="58" y="108"/>
                    </a:lnTo>
                    <a:lnTo>
                      <a:pt x="53" y="115"/>
                    </a:lnTo>
                    <a:lnTo>
                      <a:pt x="48" y="122"/>
                    </a:lnTo>
                    <a:lnTo>
                      <a:pt x="42" y="128"/>
                    </a:lnTo>
                    <a:lnTo>
                      <a:pt x="40" y="132"/>
                    </a:lnTo>
                    <a:lnTo>
                      <a:pt x="40" y="145"/>
                    </a:lnTo>
                    <a:lnTo>
                      <a:pt x="38" y="149"/>
                    </a:lnTo>
                    <a:lnTo>
                      <a:pt x="30" y="153"/>
                    </a:lnTo>
                    <a:lnTo>
                      <a:pt x="28" y="153"/>
                    </a:lnTo>
                    <a:lnTo>
                      <a:pt x="27" y="152"/>
                    </a:lnTo>
                    <a:lnTo>
                      <a:pt x="27" y="150"/>
                    </a:lnTo>
                    <a:lnTo>
                      <a:pt x="28" y="147"/>
                    </a:lnTo>
                    <a:lnTo>
                      <a:pt x="30" y="143"/>
                    </a:lnTo>
                    <a:lnTo>
                      <a:pt x="31" y="140"/>
                    </a:lnTo>
                    <a:lnTo>
                      <a:pt x="32" y="138"/>
                    </a:lnTo>
                    <a:lnTo>
                      <a:pt x="30" y="136"/>
                    </a:lnTo>
                    <a:lnTo>
                      <a:pt x="26" y="136"/>
                    </a:lnTo>
                    <a:lnTo>
                      <a:pt x="20" y="138"/>
                    </a:lnTo>
                    <a:lnTo>
                      <a:pt x="14" y="140"/>
                    </a:lnTo>
                    <a:lnTo>
                      <a:pt x="6" y="140"/>
                    </a:lnTo>
                    <a:lnTo>
                      <a:pt x="4" y="139"/>
                    </a:lnTo>
                    <a:lnTo>
                      <a:pt x="1" y="135"/>
                    </a:lnTo>
                    <a:lnTo>
                      <a:pt x="0" y="132"/>
                    </a:lnTo>
                    <a:lnTo>
                      <a:pt x="2" y="128"/>
                    </a:lnTo>
                    <a:lnTo>
                      <a:pt x="3" y="127"/>
                    </a:lnTo>
                    <a:lnTo>
                      <a:pt x="4" y="128"/>
                    </a:lnTo>
                    <a:lnTo>
                      <a:pt x="5" y="128"/>
                    </a:lnTo>
                    <a:lnTo>
                      <a:pt x="6" y="129"/>
                    </a:lnTo>
                    <a:lnTo>
                      <a:pt x="8" y="129"/>
                    </a:lnTo>
                    <a:lnTo>
                      <a:pt x="12" y="125"/>
                    </a:lnTo>
                    <a:lnTo>
                      <a:pt x="14" y="124"/>
                    </a:lnTo>
                    <a:lnTo>
                      <a:pt x="17" y="123"/>
                    </a:lnTo>
                    <a:lnTo>
                      <a:pt x="20" y="123"/>
                    </a:lnTo>
                    <a:lnTo>
                      <a:pt x="22" y="122"/>
                    </a:lnTo>
                    <a:lnTo>
                      <a:pt x="24" y="122"/>
                    </a:lnTo>
                    <a:lnTo>
                      <a:pt x="28" y="114"/>
                    </a:lnTo>
                    <a:lnTo>
                      <a:pt x="36" y="105"/>
                    </a:lnTo>
                    <a:lnTo>
                      <a:pt x="35" y="105"/>
                    </a:lnTo>
                    <a:lnTo>
                      <a:pt x="30" y="107"/>
                    </a:lnTo>
                    <a:lnTo>
                      <a:pt x="24" y="106"/>
                    </a:lnTo>
                    <a:lnTo>
                      <a:pt x="19" y="104"/>
                    </a:lnTo>
                    <a:lnTo>
                      <a:pt x="14" y="100"/>
                    </a:lnTo>
                    <a:lnTo>
                      <a:pt x="13" y="98"/>
                    </a:lnTo>
                    <a:lnTo>
                      <a:pt x="13" y="96"/>
                    </a:lnTo>
                    <a:lnTo>
                      <a:pt x="15" y="95"/>
                    </a:lnTo>
                    <a:lnTo>
                      <a:pt x="23" y="95"/>
                    </a:lnTo>
                    <a:lnTo>
                      <a:pt x="29" y="92"/>
                    </a:lnTo>
                    <a:lnTo>
                      <a:pt x="30" y="90"/>
                    </a:lnTo>
                    <a:lnTo>
                      <a:pt x="30" y="87"/>
                    </a:lnTo>
                    <a:lnTo>
                      <a:pt x="28" y="83"/>
                    </a:lnTo>
                    <a:lnTo>
                      <a:pt x="26" y="82"/>
                    </a:lnTo>
                    <a:lnTo>
                      <a:pt x="25" y="81"/>
                    </a:lnTo>
                    <a:lnTo>
                      <a:pt x="23" y="81"/>
                    </a:lnTo>
                    <a:lnTo>
                      <a:pt x="21" y="80"/>
                    </a:lnTo>
                    <a:lnTo>
                      <a:pt x="20" y="79"/>
                    </a:lnTo>
                    <a:lnTo>
                      <a:pt x="20" y="77"/>
                    </a:lnTo>
                    <a:lnTo>
                      <a:pt x="19" y="76"/>
                    </a:lnTo>
                    <a:lnTo>
                      <a:pt x="16" y="76"/>
                    </a:lnTo>
                    <a:lnTo>
                      <a:pt x="14" y="75"/>
                    </a:lnTo>
                    <a:lnTo>
                      <a:pt x="12" y="75"/>
                    </a:lnTo>
                    <a:lnTo>
                      <a:pt x="11" y="74"/>
                    </a:lnTo>
                    <a:lnTo>
                      <a:pt x="10" y="74"/>
                    </a:lnTo>
                    <a:lnTo>
                      <a:pt x="11" y="73"/>
                    </a:lnTo>
                    <a:lnTo>
                      <a:pt x="16" y="72"/>
                    </a:lnTo>
                    <a:lnTo>
                      <a:pt x="27" y="72"/>
                    </a:lnTo>
                    <a:lnTo>
                      <a:pt x="28" y="71"/>
                    </a:lnTo>
                    <a:lnTo>
                      <a:pt x="28" y="67"/>
                    </a:lnTo>
                    <a:lnTo>
                      <a:pt x="27" y="64"/>
                    </a:lnTo>
                    <a:lnTo>
                      <a:pt x="27" y="62"/>
                    </a:lnTo>
                    <a:lnTo>
                      <a:pt x="26" y="60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0" y="60"/>
                    </a:lnTo>
                    <a:lnTo>
                      <a:pt x="15" y="60"/>
                    </a:lnTo>
                    <a:lnTo>
                      <a:pt x="13" y="59"/>
                    </a:lnTo>
                    <a:lnTo>
                      <a:pt x="11" y="59"/>
                    </a:lnTo>
                    <a:lnTo>
                      <a:pt x="11" y="56"/>
                    </a:lnTo>
                    <a:lnTo>
                      <a:pt x="15" y="53"/>
                    </a:lnTo>
                    <a:lnTo>
                      <a:pt x="22" y="50"/>
                    </a:lnTo>
                    <a:lnTo>
                      <a:pt x="28" y="48"/>
                    </a:lnTo>
                    <a:lnTo>
                      <a:pt x="35" y="48"/>
                    </a:lnTo>
                    <a:lnTo>
                      <a:pt x="38" y="49"/>
                    </a:lnTo>
                    <a:lnTo>
                      <a:pt x="40" y="50"/>
                    </a:lnTo>
                    <a:lnTo>
                      <a:pt x="44" y="52"/>
                    </a:lnTo>
                    <a:lnTo>
                      <a:pt x="46" y="53"/>
                    </a:lnTo>
                    <a:lnTo>
                      <a:pt x="48" y="55"/>
                    </a:lnTo>
                    <a:lnTo>
                      <a:pt x="50" y="55"/>
                    </a:lnTo>
                    <a:lnTo>
                      <a:pt x="51" y="54"/>
                    </a:lnTo>
                    <a:lnTo>
                      <a:pt x="51" y="52"/>
                    </a:lnTo>
                    <a:lnTo>
                      <a:pt x="50" y="50"/>
                    </a:lnTo>
                    <a:lnTo>
                      <a:pt x="50" y="45"/>
                    </a:lnTo>
                    <a:lnTo>
                      <a:pt x="59" y="45"/>
                    </a:lnTo>
                    <a:lnTo>
                      <a:pt x="61" y="44"/>
                    </a:lnTo>
                    <a:lnTo>
                      <a:pt x="62" y="43"/>
                    </a:lnTo>
                    <a:lnTo>
                      <a:pt x="62" y="42"/>
                    </a:lnTo>
                    <a:lnTo>
                      <a:pt x="59" y="40"/>
                    </a:lnTo>
                    <a:lnTo>
                      <a:pt x="54" y="39"/>
                    </a:lnTo>
                    <a:lnTo>
                      <a:pt x="48" y="37"/>
                    </a:lnTo>
                    <a:lnTo>
                      <a:pt x="44" y="35"/>
                    </a:lnTo>
                    <a:lnTo>
                      <a:pt x="42" y="32"/>
                    </a:lnTo>
                    <a:lnTo>
                      <a:pt x="40" y="28"/>
                    </a:lnTo>
                    <a:lnTo>
                      <a:pt x="40" y="25"/>
                    </a:lnTo>
                    <a:lnTo>
                      <a:pt x="41" y="25"/>
                    </a:lnTo>
                    <a:lnTo>
                      <a:pt x="42" y="26"/>
                    </a:lnTo>
                    <a:lnTo>
                      <a:pt x="45" y="27"/>
                    </a:lnTo>
                    <a:lnTo>
                      <a:pt x="47" y="27"/>
                    </a:lnTo>
                    <a:lnTo>
                      <a:pt x="48" y="28"/>
                    </a:lnTo>
                    <a:lnTo>
                      <a:pt x="51" y="28"/>
                    </a:lnTo>
                    <a:lnTo>
                      <a:pt x="52" y="27"/>
                    </a:lnTo>
                    <a:lnTo>
                      <a:pt x="52" y="25"/>
                    </a:lnTo>
                    <a:lnTo>
                      <a:pt x="51" y="24"/>
                    </a:lnTo>
                    <a:lnTo>
                      <a:pt x="50" y="22"/>
                    </a:lnTo>
                    <a:lnTo>
                      <a:pt x="50" y="21"/>
                    </a:lnTo>
                    <a:lnTo>
                      <a:pt x="49" y="19"/>
                    </a:lnTo>
                    <a:lnTo>
                      <a:pt x="51" y="16"/>
                    </a:lnTo>
                    <a:lnTo>
                      <a:pt x="54" y="16"/>
                    </a:lnTo>
                    <a:lnTo>
                      <a:pt x="59" y="19"/>
                    </a:lnTo>
                    <a:lnTo>
                      <a:pt x="70" y="27"/>
                    </a:lnTo>
                    <a:lnTo>
                      <a:pt x="74" y="30"/>
                    </a:lnTo>
                    <a:lnTo>
                      <a:pt x="77" y="32"/>
                    </a:lnTo>
                    <a:lnTo>
                      <a:pt x="78" y="31"/>
                    </a:lnTo>
                    <a:lnTo>
                      <a:pt x="77" y="28"/>
                    </a:lnTo>
                    <a:lnTo>
                      <a:pt x="76" y="26"/>
                    </a:lnTo>
                    <a:lnTo>
                      <a:pt x="76" y="21"/>
                    </a:lnTo>
                    <a:lnTo>
                      <a:pt x="77" y="20"/>
                    </a:lnTo>
                    <a:lnTo>
                      <a:pt x="81" y="18"/>
                    </a:lnTo>
                    <a:lnTo>
                      <a:pt x="82" y="15"/>
                    </a:lnTo>
                    <a:lnTo>
                      <a:pt x="84" y="13"/>
                    </a:lnTo>
                    <a:lnTo>
                      <a:pt x="84" y="8"/>
                    </a:lnTo>
                    <a:lnTo>
                      <a:pt x="83" y="5"/>
                    </a:lnTo>
                    <a:lnTo>
                      <a:pt x="82" y="3"/>
                    </a:lnTo>
                    <a:lnTo>
                      <a:pt x="81" y="2"/>
                    </a:lnTo>
                    <a:lnTo>
                      <a:pt x="81" y="1"/>
                    </a:lnTo>
                    <a:lnTo>
                      <a:pt x="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93">
                <a:extLst>
                  <a:ext uri="{FF2B5EF4-FFF2-40B4-BE49-F238E27FC236}">
                    <a16:creationId xmlns:a16="http://schemas.microsoft.com/office/drawing/2014/main" id="{E403E15F-8820-4D6A-9FE1-FCB91321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5722" y="1491710"/>
                <a:ext cx="18208" cy="2427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4" y="1"/>
                  </a:cxn>
                  <a:cxn ang="0">
                    <a:pos x="8" y="3"/>
                  </a:cxn>
                  <a:cxn ang="0">
                    <a:pos x="10" y="5"/>
                  </a:cxn>
                  <a:cxn ang="0">
                    <a:pos x="11" y="7"/>
                  </a:cxn>
                  <a:cxn ang="0">
                    <a:pos x="11" y="10"/>
                  </a:cxn>
                  <a:cxn ang="0">
                    <a:pos x="12" y="12"/>
                  </a:cxn>
                  <a:cxn ang="0">
                    <a:pos x="12" y="15"/>
                  </a:cxn>
                  <a:cxn ang="0">
                    <a:pos x="11" y="16"/>
                  </a:cxn>
                  <a:cxn ang="0">
                    <a:pos x="8" y="16"/>
                  </a:cxn>
                  <a:cxn ang="0">
                    <a:pos x="3" y="14"/>
                  </a:cxn>
                  <a:cxn ang="0">
                    <a:pos x="2" y="12"/>
                  </a:cxn>
                  <a:cxn ang="0">
                    <a:pos x="1" y="11"/>
                  </a:cxn>
                  <a:cxn ang="0">
                    <a:pos x="1" y="8"/>
                  </a:cxn>
                  <a:cxn ang="0">
                    <a:pos x="0" y="6"/>
                  </a:cxn>
                  <a:cxn ang="0">
                    <a:pos x="0" y="0"/>
                  </a:cxn>
                </a:cxnLst>
                <a:rect l="0" t="0" r="r" b="b"/>
                <a:pathLst>
                  <a:path w="12" h="16">
                    <a:moveTo>
                      <a:pt x="0" y="0"/>
                    </a:moveTo>
                    <a:lnTo>
                      <a:pt x="1" y="0"/>
                    </a:lnTo>
                    <a:lnTo>
                      <a:pt x="4" y="1"/>
                    </a:lnTo>
                    <a:lnTo>
                      <a:pt x="8" y="3"/>
                    </a:lnTo>
                    <a:lnTo>
                      <a:pt x="10" y="5"/>
                    </a:lnTo>
                    <a:lnTo>
                      <a:pt x="11" y="7"/>
                    </a:lnTo>
                    <a:lnTo>
                      <a:pt x="11" y="10"/>
                    </a:lnTo>
                    <a:lnTo>
                      <a:pt x="12" y="12"/>
                    </a:lnTo>
                    <a:lnTo>
                      <a:pt x="12" y="15"/>
                    </a:lnTo>
                    <a:lnTo>
                      <a:pt x="11" y="16"/>
                    </a:lnTo>
                    <a:lnTo>
                      <a:pt x="8" y="16"/>
                    </a:lnTo>
                    <a:lnTo>
                      <a:pt x="3" y="14"/>
                    </a:lnTo>
                    <a:lnTo>
                      <a:pt x="2" y="12"/>
                    </a:lnTo>
                    <a:lnTo>
                      <a:pt x="1" y="11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94">
                <a:extLst>
                  <a:ext uri="{FF2B5EF4-FFF2-40B4-BE49-F238E27FC236}">
                    <a16:creationId xmlns:a16="http://schemas.microsoft.com/office/drawing/2014/main" id="{821E8440-E429-49FC-8B90-ABACDCF9D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3104" y="1370326"/>
                <a:ext cx="141110" cy="141109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71" y="2"/>
                  </a:cxn>
                  <a:cxn ang="0">
                    <a:pos x="88" y="15"/>
                  </a:cxn>
                  <a:cxn ang="0">
                    <a:pos x="93" y="26"/>
                  </a:cxn>
                  <a:cxn ang="0">
                    <a:pos x="86" y="36"/>
                  </a:cxn>
                  <a:cxn ang="0">
                    <a:pos x="70" y="53"/>
                  </a:cxn>
                  <a:cxn ang="0">
                    <a:pos x="71" y="63"/>
                  </a:cxn>
                  <a:cxn ang="0">
                    <a:pos x="72" y="67"/>
                  </a:cxn>
                  <a:cxn ang="0">
                    <a:pos x="73" y="69"/>
                  </a:cxn>
                  <a:cxn ang="0">
                    <a:pos x="72" y="72"/>
                  </a:cxn>
                  <a:cxn ang="0">
                    <a:pos x="71" y="77"/>
                  </a:cxn>
                  <a:cxn ang="0">
                    <a:pos x="69" y="81"/>
                  </a:cxn>
                  <a:cxn ang="0">
                    <a:pos x="52" y="83"/>
                  </a:cxn>
                  <a:cxn ang="0">
                    <a:pos x="39" y="86"/>
                  </a:cxn>
                  <a:cxn ang="0">
                    <a:pos x="30" y="92"/>
                  </a:cxn>
                  <a:cxn ang="0">
                    <a:pos x="18" y="92"/>
                  </a:cxn>
                  <a:cxn ang="0">
                    <a:pos x="3" y="84"/>
                  </a:cxn>
                  <a:cxn ang="0">
                    <a:pos x="0" y="76"/>
                  </a:cxn>
                  <a:cxn ang="0">
                    <a:pos x="2" y="70"/>
                  </a:cxn>
                  <a:cxn ang="0">
                    <a:pos x="9" y="65"/>
                  </a:cxn>
                  <a:cxn ang="0">
                    <a:pos x="19" y="71"/>
                  </a:cxn>
                  <a:cxn ang="0">
                    <a:pos x="27" y="70"/>
                  </a:cxn>
                  <a:cxn ang="0">
                    <a:pos x="25" y="62"/>
                  </a:cxn>
                  <a:cxn ang="0">
                    <a:pos x="17" y="55"/>
                  </a:cxn>
                  <a:cxn ang="0">
                    <a:pos x="16" y="48"/>
                  </a:cxn>
                  <a:cxn ang="0">
                    <a:pos x="31" y="46"/>
                  </a:cxn>
                  <a:cxn ang="0">
                    <a:pos x="42" y="45"/>
                  </a:cxn>
                  <a:cxn ang="0">
                    <a:pos x="38" y="42"/>
                  </a:cxn>
                  <a:cxn ang="0">
                    <a:pos x="33" y="38"/>
                  </a:cxn>
                  <a:cxn ang="0">
                    <a:pos x="27" y="34"/>
                  </a:cxn>
                  <a:cxn ang="0">
                    <a:pos x="25" y="31"/>
                  </a:cxn>
                  <a:cxn ang="0">
                    <a:pos x="28" y="28"/>
                  </a:cxn>
                  <a:cxn ang="0">
                    <a:pos x="33" y="29"/>
                  </a:cxn>
                  <a:cxn ang="0">
                    <a:pos x="38" y="30"/>
                  </a:cxn>
                  <a:cxn ang="0">
                    <a:pos x="42" y="30"/>
                  </a:cxn>
                  <a:cxn ang="0">
                    <a:pos x="44" y="26"/>
                  </a:cxn>
                  <a:cxn ang="0">
                    <a:pos x="46" y="19"/>
                  </a:cxn>
                  <a:cxn ang="0">
                    <a:pos x="50" y="22"/>
                  </a:cxn>
                  <a:cxn ang="0">
                    <a:pos x="59" y="46"/>
                  </a:cxn>
                  <a:cxn ang="0">
                    <a:pos x="66" y="40"/>
                  </a:cxn>
                  <a:cxn ang="0">
                    <a:pos x="66" y="23"/>
                  </a:cxn>
                  <a:cxn ang="0">
                    <a:pos x="59" y="8"/>
                  </a:cxn>
                  <a:cxn ang="0">
                    <a:pos x="60" y="1"/>
                  </a:cxn>
                </a:cxnLst>
                <a:rect l="0" t="0" r="r" b="b"/>
                <a:pathLst>
                  <a:path w="93" h="93">
                    <a:moveTo>
                      <a:pt x="62" y="0"/>
                    </a:moveTo>
                    <a:lnTo>
                      <a:pt x="66" y="0"/>
                    </a:lnTo>
                    <a:lnTo>
                      <a:pt x="68" y="1"/>
                    </a:lnTo>
                    <a:lnTo>
                      <a:pt x="71" y="2"/>
                    </a:lnTo>
                    <a:lnTo>
                      <a:pt x="81" y="9"/>
                    </a:lnTo>
                    <a:lnTo>
                      <a:pt x="88" y="15"/>
                    </a:lnTo>
                    <a:lnTo>
                      <a:pt x="92" y="21"/>
                    </a:lnTo>
                    <a:lnTo>
                      <a:pt x="93" y="26"/>
                    </a:lnTo>
                    <a:lnTo>
                      <a:pt x="91" y="31"/>
                    </a:lnTo>
                    <a:lnTo>
                      <a:pt x="86" y="36"/>
                    </a:lnTo>
                    <a:lnTo>
                      <a:pt x="84" y="39"/>
                    </a:lnTo>
                    <a:lnTo>
                      <a:pt x="70" y="53"/>
                    </a:lnTo>
                    <a:lnTo>
                      <a:pt x="70" y="59"/>
                    </a:lnTo>
                    <a:lnTo>
                      <a:pt x="71" y="63"/>
                    </a:lnTo>
                    <a:lnTo>
                      <a:pt x="71" y="65"/>
                    </a:lnTo>
                    <a:lnTo>
                      <a:pt x="72" y="67"/>
                    </a:lnTo>
                    <a:lnTo>
                      <a:pt x="73" y="68"/>
                    </a:lnTo>
                    <a:lnTo>
                      <a:pt x="73" y="69"/>
                    </a:lnTo>
                    <a:lnTo>
                      <a:pt x="74" y="70"/>
                    </a:lnTo>
                    <a:lnTo>
                      <a:pt x="72" y="72"/>
                    </a:lnTo>
                    <a:lnTo>
                      <a:pt x="72" y="74"/>
                    </a:lnTo>
                    <a:lnTo>
                      <a:pt x="71" y="77"/>
                    </a:lnTo>
                    <a:lnTo>
                      <a:pt x="71" y="79"/>
                    </a:lnTo>
                    <a:lnTo>
                      <a:pt x="69" y="81"/>
                    </a:lnTo>
                    <a:lnTo>
                      <a:pt x="62" y="81"/>
                    </a:lnTo>
                    <a:lnTo>
                      <a:pt x="52" y="83"/>
                    </a:lnTo>
                    <a:lnTo>
                      <a:pt x="44" y="84"/>
                    </a:lnTo>
                    <a:lnTo>
                      <a:pt x="39" y="86"/>
                    </a:lnTo>
                    <a:lnTo>
                      <a:pt x="35" y="89"/>
                    </a:lnTo>
                    <a:lnTo>
                      <a:pt x="30" y="92"/>
                    </a:lnTo>
                    <a:lnTo>
                      <a:pt x="23" y="93"/>
                    </a:lnTo>
                    <a:lnTo>
                      <a:pt x="18" y="92"/>
                    </a:lnTo>
                    <a:lnTo>
                      <a:pt x="10" y="88"/>
                    </a:lnTo>
                    <a:lnTo>
                      <a:pt x="3" y="84"/>
                    </a:lnTo>
                    <a:lnTo>
                      <a:pt x="0" y="79"/>
                    </a:lnTo>
                    <a:lnTo>
                      <a:pt x="0" y="76"/>
                    </a:lnTo>
                    <a:lnTo>
                      <a:pt x="1" y="72"/>
                    </a:lnTo>
                    <a:lnTo>
                      <a:pt x="2" y="70"/>
                    </a:lnTo>
                    <a:lnTo>
                      <a:pt x="4" y="67"/>
                    </a:lnTo>
                    <a:lnTo>
                      <a:pt x="9" y="65"/>
                    </a:lnTo>
                    <a:lnTo>
                      <a:pt x="11" y="65"/>
                    </a:lnTo>
                    <a:lnTo>
                      <a:pt x="19" y="71"/>
                    </a:lnTo>
                    <a:lnTo>
                      <a:pt x="23" y="73"/>
                    </a:lnTo>
                    <a:lnTo>
                      <a:pt x="27" y="70"/>
                    </a:lnTo>
                    <a:lnTo>
                      <a:pt x="27" y="66"/>
                    </a:lnTo>
                    <a:lnTo>
                      <a:pt x="25" y="62"/>
                    </a:lnTo>
                    <a:lnTo>
                      <a:pt x="21" y="58"/>
                    </a:lnTo>
                    <a:lnTo>
                      <a:pt x="17" y="55"/>
                    </a:lnTo>
                    <a:lnTo>
                      <a:pt x="15" y="50"/>
                    </a:lnTo>
                    <a:lnTo>
                      <a:pt x="16" y="48"/>
                    </a:lnTo>
                    <a:lnTo>
                      <a:pt x="22" y="47"/>
                    </a:lnTo>
                    <a:lnTo>
                      <a:pt x="31" y="46"/>
                    </a:lnTo>
                    <a:lnTo>
                      <a:pt x="38" y="45"/>
                    </a:lnTo>
                    <a:lnTo>
                      <a:pt x="42" y="45"/>
                    </a:lnTo>
                    <a:lnTo>
                      <a:pt x="42" y="44"/>
                    </a:lnTo>
                    <a:lnTo>
                      <a:pt x="38" y="42"/>
                    </a:lnTo>
                    <a:lnTo>
                      <a:pt x="35" y="40"/>
                    </a:lnTo>
                    <a:lnTo>
                      <a:pt x="33" y="38"/>
                    </a:lnTo>
                    <a:lnTo>
                      <a:pt x="30" y="36"/>
                    </a:lnTo>
                    <a:lnTo>
                      <a:pt x="27" y="34"/>
                    </a:lnTo>
                    <a:lnTo>
                      <a:pt x="26" y="32"/>
                    </a:lnTo>
                    <a:lnTo>
                      <a:pt x="25" y="31"/>
                    </a:lnTo>
                    <a:lnTo>
                      <a:pt x="26" y="29"/>
                    </a:lnTo>
                    <a:lnTo>
                      <a:pt x="28" y="28"/>
                    </a:lnTo>
                    <a:lnTo>
                      <a:pt x="31" y="28"/>
                    </a:lnTo>
                    <a:lnTo>
                      <a:pt x="33" y="29"/>
                    </a:lnTo>
                    <a:lnTo>
                      <a:pt x="36" y="30"/>
                    </a:lnTo>
                    <a:lnTo>
                      <a:pt x="38" y="30"/>
                    </a:lnTo>
                    <a:lnTo>
                      <a:pt x="40" y="31"/>
                    </a:lnTo>
                    <a:lnTo>
                      <a:pt x="42" y="30"/>
                    </a:lnTo>
                    <a:lnTo>
                      <a:pt x="43" y="29"/>
                    </a:lnTo>
                    <a:lnTo>
                      <a:pt x="44" y="26"/>
                    </a:lnTo>
                    <a:lnTo>
                      <a:pt x="44" y="21"/>
                    </a:lnTo>
                    <a:lnTo>
                      <a:pt x="46" y="19"/>
                    </a:lnTo>
                    <a:lnTo>
                      <a:pt x="47" y="19"/>
                    </a:lnTo>
                    <a:lnTo>
                      <a:pt x="50" y="22"/>
                    </a:lnTo>
                    <a:lnTo>
                      <a:pt x="57" y="41"/>
                    </a:lnTo>
                    <a:lnTo>
                      <a:pt x="59" y="46"/>
                    </a:lnTo>
                    <a:lnTo>
                      <a:pt x="61" y="46"/>
                    </a:lnTo>
                    <a:lnTo>
                      <a:pt x="66" y="40"/>
                    </a:lnTo>
                    <a:lnTo>
                      <a:pt x="67" y="32"/>
                    </a:lnTo>
                    <a:lnTo>
                      <a:pt x="66" y="23"/>
                    </a:lnTo>
                    <a:lnTo>
                      <a:pt x="62" y="13"/>
                    </a:lnTo>
                    <a:lnTo>
                      <a:pt x="59" y="8"/>
                    </a:lnTo>
                    <a:lnTo>
                      <a:pt x="59" y="4"/>
                    </a:lnTo>
                    <a:lnTo>
                      <a:pt x="60" y="1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95">
                <a:extLst>
                  <a:ext uri="{FF2B5EF4-FFF2-40B4-BE49-F238E27FC236}">
                    <a16:creationId xmlns:a16="http://schemas.microsoft.com/office/drawing/2014/main" id="{E9E53324-0A15-4326-8C21-8094D45C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4142" y="1282322"/>
                <a:ext cx="130488" cy="11683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9" y="3"/>
                  </a:cxn>
                  <a:cxn ang="0">
                    <a:pos x="51" y="9"/>
                  </a:cxn>
                  <a:cxn ang="0">
                    <a:pos x="53" y="15"/>
                  </a:cxn>
                  <a:cxn ang="0">
                    <a:pos x="57" y="20"/>
                  </a:cxn>
                  <a:cxn ang="0">
                    <a:pos x="61" y="22"/>
                  </a:cxn>
                  <a:cxn ang="0">
                    <a:pos x="64" y="17"/>
                  </a:cxn>
                  <a:cxn ang="0">
                    <a:pos x="68" y="10"/>
                  </a:cxn>
                  <a:cxn ang="0">
                    <a:pos x="72" y="9"/>
                  </a:cxn>
                  <a:cxn ang="0">
                    <a:pos x="74" y="12"/>
                  </a:cxn>
                  <a:cxn ang="0">
                    <a:pos x="76" y="18"/>
                  </a:cxn>
                  <a:cxn ang="0">
                    <a:pos x="86" y="19"/>
                  </a:cxn>
                  <a:cxn ang="0">
                    <a:pos x="85" y="21"/>
                  </a:cxn>
                  <a:cxn ang="0">
                    <a:pos x="82" y="25"/>
                  </a:cxn>
                  <a:cxn ang="0">
                    <a:pos x="74" y="32"/>
                  </a:cxn>
                  <a:cxn ang="0">
                    <a:pos x="71" y="44"/>
                  </a:cxn>
                  <a:cxn ang="0">
                    <a:pos x="64" y="60"/>
                  </a:cxn>
                  <a:cxn ang="0">
                    <a:pos x="59" y="70"/>
                  </a:cxn>
                  <a:cxn ang="0">
                    <a:pos x="53" y="74"/>
                  </a:cxn>
                  <a:cxn ang="0">
                    <a:pos x="47" y="76"/>
                  </a:cxn>
                  <a:cxn ang="0">
                    <a:pos x="42" y="77"/>
                  </a:cxn>
                  <a:cxn ang="0">
                    <a:pos x="39" y="72"/>
                  </a:cxn>
                  <a:cxn ang="0">
                    <a:pos x="35" y="67"/>
                  </a:cxn>
                  <a:cxn ang="0">
                    <a:pos x="28" y="60"/>
                  </a:cxn>
                  <a:cxn ang="0">
                    <a:pos x="15" y="54"/>
                  </a:cxn>
                  <a:cxn ang="0">
                    <a:pos x="2" y="46"/>
                  </a:cxn>
                  <a:cxn ang="0">
                    <a:pos x="2" y="41"/>
                  </a:cxn>
                  <a:cxn ang="0">
                    <a:pos x="9" y="39"/>
                  </a:cxn>
                  <a:cxn ang="0">
                    <a:pos x="13" y="38"/>
                  </a:cxn>
                  <a:cxn ang="0">
                    <a:pos x="14" y="33"/>
                  </a:cxn>
                  <a:cxn ang="0">
                    <a:pos x="9" y="27"/>
                  </a:cxn>
                  <a:cxn ang="0">
                    <a:pos x="8" y="20"/>
                  </a:cxn>
                  <a:cxn ang="0">
                    <a:pos x="20" y="15"/>
                  </a:cxn>
                  <a:cxn ang="0">
                    <a:pos x="30" y="17"/>
                  </a:cxn>
                  <a:cxn ang="0">
                    <a:pos x="32" y="12"/>
                  </a:cxn>
                  <a:cxn ang="0">
                    <a:pos x="32" y="8"/>
                  </a:cxn>
                  <a:cxn ang="0">
                    <a:pos x="33" y="2"/>
                  </a:cxn>
                </a:cxnLst>
                <a:rect l="0" t="0" r="r" b="b"/>
                <a:pathLst>
                  <a:path w="86" h="77">
                    <a:moveTo>
                      <a:pt x="37" y="0"/>
                    </a:moveTo>
                    <a:lnTo>
                      <a:pt x="45" y="0"/>
                    </a:lnTo>
                    <a:lnTo>
                      <a:pt x="48" y="1"/>
                    </a:lnTo>
                    <a:lnTo>
                      <a:pt x="49" y="3"/>
                    </a:lnTo>
                    <a:lnTo>
                      <a:pt x="51" y="5"/>
                    </a:lnTo>
                    <a:lnTo>
                      <a:pt x="51" y="9"/>
                    </a:lnTo>
                    <a:lnTo>
                      <a:pt x="52" y="12"/>
                    </a:lnTo>
                    <a:lnTo>
                      <a:pt x="53" y="15"/>
                    </a:lnTo>
                    <a:lnTo>
                      <a:pt x="55" y="18"/>
                    </a:lnTo>
                    <a:lnTo>
                      <a:pt x="57" y="20"/>
                    </a:lnTo>
                    <a:lnTo>
                      <a:pt x="58" y="22"/>
                    </a:lnTo>
                    <a:lnTo>
                      <a:pt x="61" y="22"/>
                    </a:lnTo>
                    <a:lnTo>
                      <a:pt x="62" y="20"/>
                    </a:lnTo>
                    <a:lnTo>
                      <a:pt x="64" y="17"/>
                    </a:lnTo>
                    <a:lnTo>
                      <a:pt x="65" y="14"/>
                    </a:lnTo>
                    <a:lnTo>
                      <a:pt x="68" y="10"/>
                    </a:lnTo>
                    <a:lnTo>
                      <a:pt x="71" y="9"/>
                    </a:lnTo>
                    <a:lnTo>
                      <a:pt x="72" y="9"/>
                    </a:lnTo>
                    <a:lnTo>
                      <a:pt x="73" y="10"/>
                    </a:lnTo>
                    <a:lnTo>
                      <a:pt x="74" y="12"/>
                    </a:lnTo>
                    <a:lnTo>
                      <a:pt x="74" y="14"/>
                    </a:lnTo>
                    <a:lnTo>
                      <a:pt x="76" y="18"/>
                    </a:lnTo>
                    <a:lnTo>
                      <a:pt x="77" y="19"/>
                    </a:lnTo>
                    <a:lnTo>
                      <a:pt x="86" y="19"/>
                    </a:lnTo>
                    <a:lnTo>
                      <a:pt x="86" y="20"/>
                    </a:lnTo>
                    <a:lnTo>
                      <a:pt x="85" y="21"/>
                    </a:lnTo>
                    <a:lnTo>
                      <a:pt x="84" y="23"/>
                    </a:lnTo>
                    <a:lnTo>
                      <a:pt x="82" y="25"/>
                    </a:lnTo>
                    <a:lnTo>
                      <a:pt x="79" y="27"/>
                    </a:lnTo>
                    <a:lnTo>
                      <a:pt x="74" y="32"/>
                    </a:lnTo>
                    <a:lnTo>
                      <a:pt x="72" y="36"/>
                    </a:lnTo>
                    <a:lnTo>
                      <a:pt x="71" y="44"/>
                    </a:lnTo>
                    <a:lnTo>
                      <a:pt x="68" y="53"/>
                    </a:lnTo>
                    <a:lnTo>
                      <a:pt x="64" y="60"/>
                    </a:lnTo>
                    <a:lnTo>
                      <a:pt x="60" y="67"/>
                    </a:lnTo>
                    <a:lnTo>
                      <a:pt x="59" y="70"/>
                    </a:lnTo>
                    <a:lnTo>
                      <a:pt x="57" y="72"/>
                    </a:lnTo>
                    <a:lnTo>
                      <a:pt x="53" y="74"/>
                    </a:lnTo>
                    <a:lnTo>
                      <a:pt x="51" y="74"/>
                    </a:lnTo>
                    <a:lnTo>
                      <a:pt x="47" y="76"/>
                    </a:lnTo>
                    <a:lnTo>
                      <a:pt x="45" y="76"/>
                    </a:lnTo>
                    <a:lnTo>
                      <a:pt x="42" y="77"/>
                    </a:lnTo>
                    <a:lnTo>
                      <a:pt x="40" y="75"/>
                    </a:lnTo>
                    <a:lnTo>
                      <a:pt x="39" y="72"/>
                    </a:lnTo>
                    <a:lnTo>
                      <a:pt x="37" y="70"/>
                    </a:lnTo>
                    <a:lnTo>
                      <a:pt x="35" y="67"/>
                    </a:lnTo>
                    <a:lnTo>
                      <a:pt x="32" y="64"/>
                    </a:lnTo>
                    <a:lnTo>
                      <a:pt x="28" y="60"/>
                    </a:lnTo>
                    <a:lnTo>
                      <a:pt x="23" y="57"/>
                    </a:lnTo>
                    <a:lnTo>
                      <a:pt x="15" y="54"/>
                    </a:lnTo>
                    <a:lnTo>
                      <a:pt x="8" y="50"/>
                    </a:lnTo>
                    <a:lnTo>
                      <a:pt x="2" y="46"/>
                    </a:lnTo>
                    <a:lnTo>
                      <a:pt x="0" y="43"/>
                    </a:lnTo>
                    <a:lnTo>
                      <a:pt x="2" y="41"/>
                    </a:lnTo>
                    <a:lnTo>
                      <a:pt x="6" y="40"/>
                    </a:lnTo>
                    <a:lnTo>
                      <a:pt x="9" y="39"/>
                    </a:lnTo>
                    <a:lnTo>
                      <a:pt x="11" y="38"/>
                    </a:lnTo>
                    <a:lnTo>
                      <a:pt x="13" y="38"/>
                    </a:lnTo>
                    <a:lnTo>
                      <a:pt x="14" y="36"/>
                    </a:lnTo>
                    <a:lnTo>
                      <a:pt x="14" y="33"/>
                    </a:lnTo>
                    <a:lnTo>
                      <a:pt x="12" y="30"/>
                    </a:lnTo>
                    <a:lnTo>
                      <a:pt x="9" y="27"/>
                    </a:lnTo>
                    <a:lnTo>
                      <a:pt x="7" y="24"/>
                    </a:lnTo>
                    <a:lnTo>
                      <a:pt x="8" y="20"/>
                    </a:lnTo>
                    <a:lnTo>
                      <a:pt x="12" y="17"/>
                    </a:lnTo>
                    <a:lnTo>
                      <a:pt x="20" y="15"/>
                    </a:lnTo>
                    <a:lnTo>
                      <a:pt x="26" y="16"/>
                    </a:lnTo>
                    <a:lnTo>
                      <a:pt x="30" y="17"/>
                    </a:lnTo>
                    <a:lnTo>
                      <a:pt x="32" y="15"/>
                    </a:lnTo>
                    <a:lnTo>
                      <a:pt x="32" y="12"/>
                    </a:lnTo>
                    <a:lnTo>
                      <a:pt x="33" y="10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96">
                <a:extLst>
                  <a:ext uri="{FF2B5EF4-FFF2-40B4-BE49-F238E27FC236}">
                    <a16:creationId xmlns:a16="http://schemas.microsoft.com/office/drawing/2014/main" id="{F3B3C971-D3B9-4891-87B6-9A82ABCEA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1871" y="1311151"/>
                <a:ext cx="51588" cy="62209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1" y="1"/>
                  </a:cxn>
                  <a:cxn ang="0">
                    <a:pos x="33" y="3"/>
                  </a:cxn>
                  <a:cxn ang="0">
                    <a:pos x="34" y="5"/>
                  </a:cxn>
                  <a:cxn ang="0">
                    <a:pos x="34" y="8"/>
                  </a:cxn>
                  <a:cxn ang="0">
                    <a:pos x="33" y="11"/>
                  </a:cxn>
                  <a:cxn ang="0">
                    <a:pos x="31" y="13"/>
                  </a:cxn>
                  <a:cxn ang="0">
                    <a:pos x="29" y="16"/>
                  </a:cxn>
                  <a:cxn ang="0">
                    <a:pos x="27" y="22"/>
                  </a:cxn>
                  <a:cxn ang="0">
                    <a:pos x="27" y="27"/>
                  </a:cxn>
                  <a:cxn ang="0">
                    <a:pos x="26" y="32"/>
                  </a:cxn>
                  <a:cxn ang="0">
                    <a:pos x="24" y="35"/>
                  </a:cxn>
                  <a:cxn ang="0">
                    <a:pos x="20" y="36"/>
                  </a:cxn>
                  <a:cxn ang="0">
                    <a:pos x="15" y="38"/>
                  </a:cxn>
                  <a:cxn ang="0">
                    <a:pos x="9" y="39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0" y="39"/>
                  </a:cxn>
                  <a:cxn ang="0">
                    <a:pos x="4" y="34"/>
                  </a:cxn>
                  <a:cxn ang="0">
                    <a:pos x="14" y="20"/>
                  </a:cxn>
                  <a:cxn ang="0">
                    <a:pos x="18" y="13"/>
                  </a:cxn>
                  <a:cxn ang="0">
                    <a:pos x="22" y="5"/>
                  </a:cxn>
                  <a:cxn ang="0">
                    <a:pos x="25" y="2"/>
                  </a:cxn>
                  <a:cxn ang="0">
                    <a:pos x="29" y="0"/>
                  </a:cxn>
                </a:cxnLst>
                <a:rect l="0" t="0" r="r" b="b"/>
                <a:pathLst>
                  <a:path w="34" h="41">
                    <a:moveTo>
                      <a:pt x="29" y="0"/>
                    </a:moveTo>
                    <a:lnTo>
                      <a:pt x="31" y="1"/>
                    </a:lnTo>
                    <a:lnTo>
                      <a:pt x="33" y="3"/>
                    </a:lnTo>
                    <a:lnTo>
                      <a:pt x="34" y="5"/>
                    </a:lnTo>
                    <a:lnTo>
                      <a:pt x="34" y="8"/>
                    </a:lnTo>
                    <a:lnTo>
                      <a:pt x="33" y="11"/>
                    </a:lnTo>
                    <a:lnTo>
                      <a:pt x="31" y="13"/>
                    </a:lnTo>
                    <a:lnTo>
                      <a:pt x="29" y="16"/>
                    </a:lnTo>
                    <a:lnTo>
                      <a:pt x="27" y="22"/>
                    </a:lnTo>
                    <a:lnTo>
                      <a:pt x="27" y="27"/>
                    </a:lnTo>
                    <a:lnTo>
                      <a:pt x="26" y="32"/>
                    </a:lnTo>
                    <a:lnTo>
                      <a:pt x="24" y="35"/>
                    </a:lnTo>
                    <a:lnTo>
                      <a:pt x="20" y="36"/>
                    </a:lnTo>
                    <a:lnTo>
                      <a:pt x="15" y="38"/>
                    </a:lnTo>
                    <a:lnTo>
                      <a:pt x="9" y="39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0" y="39"/>
                    </a:lnTo>
                    <a:lnTo>
                      <a:pt x="4" y="34"/>
                    </a:lnTo>
                    <a:lnTo>
                      <a:pt x="14" y="20"/>
                    </a:lnTo>
                    <a:lnTo>
                      <a:pt x="18" y="13"/>
                    </a:lnTo>
                    <a:lnTo>
                      <a:pt x="22" y="5"/>
                    </a:lnTo>
                    <a:lnTo>
                      <a:pt x="25" y="2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97">
                <a:extLst>
                  <a:ext uri="{FF2B5EF4-FFF2-40B4-BE49-F238E27FC236}">
                    <a16:creationId xmlns:a16="http://schemas.microsoft.com/office/drawing/2014/main" id="{418B80BE-DAA6-48C3-BCDD-6BFD01A27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0762" y="1371843"/>
                <a:ext cx="15173" cy="18208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0"/>
                  </a:cxn>
                  <a:cxn ang="0">
                    <a:pos x="7" y="1"/>
                  </a:cxn>
                  <a:cxn ang="0">
                    <a:pos x="10" y="5"/>
                  </a:cxn>
                  <a:cxn ang="0">
                    <a:pos x="10" y="9"/>
                  </a:cxn>
                  <a:cxn ang="0">
                    <a:pos x="7" y="12"/>
                  </a:cxn>
                  <a:cxn ang="0">
                    <a:pos x="3" y="12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2" y="3"/>
                  </a:cxn>
                  <a:cxn ang="0">
                    <a:pos x="4" y="0"/>
                  </a:cxn>
                </a:cxnLst>
                <a:rect l="0" t="0" r="r" b="b"/>
                <a:pathLst>
                  <a:path w="10" h="12">
                    <a:moveTo>
                      <a:pt x="4" y="0"/>
                    </a:moveTo>
                    <a:lnTo>
                      <a:pt x="5" y="0"/>
                    </a:lnTo>
                    <a:lnTo>
                      <a:pt x="7" y="1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7" y="12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98">
                <a:extLst>
                  <a:ext uri="{FF2B5EF4-FFF2-40B4-BE49-F238E27FC236}">
                    <a16:creationId xmlns:a16="http://schemas.microsoft.com/office/drawing/2014/main" id="{1169A54F-1944-4828-9282-16A34E106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3522" y="1268666"/>
                <a:ext cx="40968" cy="5462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9" y="1"/>
                  </a:cxn>
                  <a:cxn ang="0">
                    <a:pos x="10" y="3"/>
                  </a:cxn>
                  <a:cxn ang="0">
                    <a:pos x="10" y="4"/>
                  </a:cxn>
                  <a:cxn ang="0">
                    <a:pos x="11" y="6"/>
                  </a:cxn>
                  <a:cxn ang="0">
                    <a:pos x="11" y="8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7" y="7"/>
                  </a:cxn>
                  <a:cxn ang="0">
                    <a:pos x="22" y="7"/>
                  </a:cxn>
                  <a:cxn ang="0">
                    <a:pos x="24" y="8"/>
                  </a:cxn>
                  <a:cxn ang="0">
                    <a:pos x="27" y="10"/>
                  </a:cxn>
                  <a:cxn ang="0">
                    <a:pos x="27" y="16"/>
                  </a:cxn>
                  <a:cxn ang="0">
                    <a:pos x="24" y="17"/>
                  </a:cxn>
                  <a:cxn ang="0">
                    <a:pos x="22" y="17"/>
                  </a:cxn>
                  <a:cxn ang="0">
                    <a:pos x="14" y="19"/>
                  </a:cxn>
                  <a:cxn ang="0">
                    <a:pos x="12" y="23"/>
                  </a:cxn>
                  <a:cxn ang="0">
                    <a:pos x="10" y="25"/>
                  </a:cxn>
                  <a:cxn ang="0">
                    <a:pos x="9" y="28"/>
                  </a:cxn>
                  <a:cxn ang="0">
                    <a:pos x="9" y="30"/>
                  </a:cxn>
                  <a:cxn ang="0">
                    <a:pos x="8" y="31"/>
                  </a:cxn>
                  <a:cxn ang="0">
                    <a:pos x="8" y="33"/>
                  </a:cxn>
                  <a:cxn ang="0">
                    <a:pos x="7" y="35"/>
                  </a:cxn>
                  <a:cxn ang="0">
                    <a:pos x="6" y="36"/>
                  </a:cxn>
                  <a:cxn ang="0">
                    <a:pos x="4" y="34"/>
                  </a:cxn>
                  <a:cxn ang="0">
                    <a:pos x="3" y="32"/>
                  </a:cxn>
                  <a:cxn ang="0">
                    <a:pos x="3" y="21"/>
                  </a:cxn>
                  <a:cxn ang="0">
                    <a:pos x="2" y="18"/>
                  </a:cxn>
                  <a:cxn ang="0">
                    <a:pos x="0" y="13"/>
                  </a:cxn>
                  <a:cxn ang="0">
                    <a:pos x="2" y="6"/>
                  </a:cxn>
                  <a:cxn ang="0">
                    <a:pos x="4" y="2"/>
                  </a:cxn>
                  <a:cxn ang="0">
                    <a:pos x="7" y="0"/>
                  </a:cxn>
                </a:cxnLst>
                <a:rect l="0" t="0" r="r" b="b"/>
                <a:pathLst>
                  <a:path w="27" h="36">
                    <a:moveTo>
                      <a:pt x="7" y="0"/>
                    </a:moveTo>
                    <a:lnTo>
                      <a:pt x="9" y="1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1" y="6"/>
                    </a:lnTo>
                    <a:lnTo>
                      <a:pt x="11" y="8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7" y="7"/>
                    </a:lnTo>
                    <a:lnTo>
                      <a:pt x="22" y="7"/>
                    </a:lnTo>
                    <a:lnTo>
                      <a:pt x="24" y="8"/>
                    </a:lnTo>
                    <a:lnTo>
                      <a:pt x="27" y="10"/>
                    </a:lnTo>
                    <a:lnTo>
                      <a:pt x="27" y="16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14" y="19"/>
                    </a:lnTo>
                    <a:lnTo>
                      <a:pt x="12" y="23"/>
                    </a:lnTo>
                    <a:lnTo>
                      <a:pt x="10" y="25"/>
                    </a:lnTo>
                    <a:lnTo>
                      <a:pt x="9" y="28"/>
                    </a:lnTo>
                    <a:lnTo>
                      <a:pt x="9" y="30"/>
                    </a:lnTo>
                    <a:lnTo>
                      <a:pt x="8" y="31"/>
                    </a:lnTo>
                    <a:lnTo>
                      <a:pt x="8" y="33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4" y="34"/>
                    </a:lnTo>
                    <a:lnTo>
                      <a:pt x="3" y="32"/>
                    </a:lnTo>
                    <a:lnTo>
                      <a:pt x="3" y="21"/>
                    </a:lnTo>
                    <a:lnTo>
                      <a:pt x="2" y="18"/>
                    </a:lnTo>
                    <a:lnTo>
                      <a:pt x="0" y="13"/>
                    </a:lnTo>
                    <a:lnTo>
                      <a:pt x="2" y="6"/>
                    </a:lnTo>
                    <a:lnTo>
                      <a:pt x="4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99">
                <a:extLst>
                  <a:ext uri="{FF2B5EF4-FFF2-40B4-BE49-F238E27FC236}">
                    <a16:creationId xmlns:a16="http://schemas.microsoft.com/office/drawing/2014/main" id="{F980670C-9F90-4977-860E-1100FBCDB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3246" y="1236803"/>
                <a:ext cx="10622" cy="1669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6" y="1"/>
                  </a:cxn>
                  <a:cxn ang="0">
                    <a:pos x="7" y="3"/>
                  </a:cxn>
                  <a:cxn ang="0">
                    <a:pos x="7" y="6"/>
                  </a:cxn>
                  <a:cxn ang="0">
                    <a:pos x="5" y="10"/>
                  </a:cxn>
                  <a:cxn ang="0">
                    <a:pos x="4" y="11"/>
                  </a:cxn>
                  <a:cxn ang="0">
                    <a:pos x="2" y="11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7" h="11">
                    <a:moveTo>
                      <a:pt x="5" y="0"/>
                    </a:moveTo>
                    <a:lnTo>
                      <a:pt x="6" y="1"/>
                    </a:lnTo>
                    <a:lnTo>
                      <a:pt x="7" y="3"/>
                    </a:lnTo>
                    <a:lnTo>
                      <a:pt x="7" y="6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100">
                <a:extLst>
                  <a:ext uri="{FF2B5EF4-FFF2-40B4-BE49-F238E27FC236}">
                    <a16:creationId xmlns:a16="http://schemas.microsoft.com/office/drawing/2014/main" id="{C62153BF-F8B1-47DB-823E-DB8B688D1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5110" y="1217078"/>
                <a:ext cx="27311" cy="455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0"/>
                  </a:cxn>
                  <a:cxn ang="0">
                    <a:pos x="13" y="1"/>
                  </a:cxn>
                  <a:cxn ang="0">
                    <a:pos x="15" y="5"/>
                  </a:cxn>
                  <a:cxn ang="0">
                    <a:pos x="15" y="7"/>
                  </a:cxn>
                  <a:cxn ang="0">
                    <a:pos x="16" y="13"/>
                  </a:cxn>
                  <a:cxn ang="0">
                    <a:pos x="18" y="19"/>
                  </a:cxn>
                  <a:cxn ang="0">
                    <a:pos x="16" y="24"/>
                  </a:cxn>
                  <a:cxn ang="0">
                    <a:pos x="15" y="27"/>
                  </a:cxn>
                  <a:cxn ang="0">
                    <a:pos x="12" y="30"/>
                  </a:cxn>
                  <a:cxn ang="0">
                    <a:pos x="7" y="30"/>
                  </a:cxn>
                  <a:cxn ang="0">
                    <a:pos x="5" y="29"/>
                  </a:cxn>
                  <a:cxn ang="0">
                    <a:pos x="0" y="24"/>
                  </a:cxn>
                  <a:cxn ang="0">
                    <a:pos x="0" y="21"/>
                  </a:cxn>
                  <a:cxn ang="0">
                    <a:pos x="4" y="21"/>
                  </a:cxn>
                  <a:cxn ang="0">
                    <a:pos x="5" y="22"/>
                  </a:cxn>
                  <a:cxn ang="0">
                    <a:pos x="6" y="22"/>
                  </a:cxn>
                  <a:cxn ang="0">
                    <a:pos x="7" y="21"/>
                  </a:cxn>
                  <a:cxn ang="0">
                    <a:pos x="7" y="19"/>
                  </a:cxn>
                  <a:cxn ang="0">
                    <a:pos x="6" y="13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10" y="0"/>
                  </a:cxn>
                </a:cxnLst>
                <a:rect l="0" t="0" r="r" b="b"/>
                <a:pathLst>
                  <a:path w="18" h="30">
                    <a:moveTo>
                      <a:pt x="10" y="0"/>
                    </a:moveTo>
                    <a:lnTo>
                      <a:pt x="12" y="0"/>
                    </a:lnTo>
                    <a:lnTo>
                      <a:pt x="13" y="1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16" y="13"/>
                    </a:lnTo>
                    <a:lnTo>
                      <a:pt x="18" y="19"/>
                    </a:lnTo>
                    <a:lnTo>
                      <a:pt x="16" y="24"/>
                    </a:lnTo>
                    <a:lnTo>
                      <a:pt x="15" y="27"/>
                    </a:lnTo>
                    <a:lnTo>
                      <a:pt x="12" y="30"/>
                    </a:lnTo>
                    <a:lnTo>
                      <a:pt x="7" y="30"/>
                    </a:lnTo>
                    <a:lnTo>
                      <a:pt x="5" y="29"/>
                    </a:lnTo>
                    <a:lnTo>
                      <a:pt x="0" y="24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7" y="21"/>
                    </a:lnTo>
                    <a:lnTo>
                      <a:pt x="7" y="19"/>
                    </a:lnTo>
                    <a:lnTo>
                      <a:pt x="6" y="13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101">
                <a:extLst>
                  <a:ext uri="{FF2B5EF4-FFF2-40B4-BE49-F238E27FC236}">
                    <a16:creationId xmlns:a16="http://schemas.microsoft.com/office/drawing/2014/main" id="{EAD62D76-AA92-434C-932A-AF6243F3B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6077" y="1247424"/>
                <a:ext cx="33381" cy="2275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0"/>
                  </a:cxn>
                  <a:cxn ang="0">
                    <a:pos x="10" y="1"/>
                  </a:cxn>
                  <a:cxn ang="0">
                    <a:pos x="17" y="3"/>
                  </a:cxn>
                  <a:cxn ang="0">
                    <a:pos x="21" y="6"/>
                  </a:cxn>
                  <a:cxn ang="0">
                    <a:pos x="22" y="8"/>
                  </a:cxn>
                  <a:cxn ang="0">
                    <a:pos x="22" y="15"/>
                  </a:cxn>
                  <a:cxn ang="0">
                    <a:pos x="14" y="15"/>
                  </a:cxn>
                  <a:cxn ang="0">
                    <a:pos x="11" y="14"/>
                  </a:cxn>
                  <a:cxn ang="0">
                    <a:pos x="8" y="14"/>
                  </a:cxn>
                  <a:cxn ang="0">
                    <a:pos x="6" y="13"/>
                  </a:cxn>
                  <a:cxn ang="0">
                    <a:pos x="2" y="8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22" h="15">
                    <a:moveTo>
                      <a:pt x="1" y="0"/>
                    </a:moveTo>
                    <a:lnTo>
                      <a:pt x="3" y="0"/>
                    </a:lnTo>
                    <a:lnTo>
                      <a:pt x="10" y="1"/>
                    </a:lnTo>
                    <a:lnTo>
                      <a:pt x="17" y="3"/>
                    </a:lnTo>
                    <a:lnTo>
                      <a:pt x="21" y="6"/>
                    </a:lnTo>
                    <a:lnTo>
                      <a:pt x="22" y="8"/>
                    </a:lnTo>
                    <a:lnTo>
                      <a:pt x="22" y="15"/>
                    </a:lnTo>
                    <a:lnTo>
                      <a:pt x="14" y="15"/>
                    </a:lnTo>
                    <a:lnTo>
                      <a:pt x="11" y="14"/>
                    </a:lnTo>
                    <a:lnTo>
                      <a:pt x="8" y="14"/>
                    </a:lnTo>
                    <a:lnTo>
                      <a:pt x="6" y="13"/>
                    </a:lnTo>
                    <a:lnTo>
                      <a:pt x="2" y="8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102">
                <a:extLst>
                  <a:ext uri="{FF2B5EF4-FFF2-40B4-BE49-F238E27FC236}">
                    <a16:creationId xmlns:a16="http://schemas.microsoft.com/office/drawing/2014/main" id="{CAB05CC1-387F-41DB-BDD2-D457745FE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1871" y="1201905"/>
                <a:ext cx="80418" cy="8496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0"/>
                  </a:cxn>
                  <a:cxn ang="0">
                    <a:pos x="8" y="1"/>
                  </a:cxn>
                  <a:cxn ang="0">
                    <a:pos x="11" y="7"/>
                  </a:cxn>
                  <a:cxn ang="0">
                    <a:pos x="12" y="8"/>
                  </a:cxn>
                  <a:cxn ang="0">
                    <a:pos x="13" y="10"/>
                  </a:cxn>
                  <a:cxn ang="0">
                    <a:pos x="17" y="10"/>
                  </a:cxn>
                  <a:cxn ang="0">
                    <a:pos x="20" y="16"/>
                  </a:cxn>
                  <a:cxn ang="0">
                    <a:pos x="21" y="20"/>
                  </a:cxn>
                  <a:cxn ang="0">
                    <a:pos x="22" y="22"/>
                  </a:cxn>
                  <a:cxn ang="0">
                    <a:pos x="22" y="24"/>
                  </a:cxn>
                  <a:cxn ang="0">
                    <a:pos x="24" y="26"/>
                  </a:cxn>
                  <a:cxn ang="0">
                    <a:pos x="24" y="27"/>
                  </a:cxn>
                  <a:cxn ang="0">
                    <a:pos x="25" y="26"/>
                  </a:cxn>
                  <a:cxn ang="0">
                    <a:pos x="26" y="24"/>
                  </a:cxn>
                  <a:cxn ang="0">
                    <a:pos x="27" y="23"/>
                  </a:cxn>
                  <a:cxn ang="0">
                    <a:pos x="28" y="21"/>
                  </a:cxn>
                  <a:cxn ang="0">
                    <a:pos x="28" y="20"/>
                  </a:cxn>
                  <a:cxn ang="0">
                    <a:pos x="29" y="19"/>
                  </a:cxn>
                  <a:cxn ang="0">
                    <a:pos x="31" y="19"/>
                  </a:cxn>
                  <a:cxn ang="0">
                    <a:pos x="32" y="20"/>
                  </a:cxn>
                  <a:cxn ang="0">
                    <a:pos x="34" y="24"/>
                  </a:cxn>
                  <a:cxn ang="0">
                    <a:pos x="36" y="30"/>
                  </a:cxn>
                  <a:cxn ang="0">
                    <a:pos x="40" y="34"/>
                  </a:cxn>
                  <a:cxn ang="0">
                    <a:pos x="46" y="36"/>
                  </a:cxn>
                  <a:cxn ang="0">
                    <a:pos x="49" y="37"/>
                  </a:cxn>
                  <a:cxn ang="0">
                    <a:pos x="51" y="37"/>
                  </a:cxn>
                  <a:cxn ang="0">
                    <a:pos x="53" y="38"/>
                  </a:cxn>
                  <a:cxn ang="0">
                    <a:pos x="53" y="39"/>
                  </a:cxn>
                  <a:cxn ang="0">
                    <a:pos x="52" y="41"/>
                  </a:cxn>
                  <a:cxn ang="0">
                    <a:pos x="50" y="44"/>
                  </a:cxn>
                  <a:cxn ang="0">
                    <a:pos x="47" y="47"/>
                  </a:cxn>
                  <a:cxn ang="0">
                    <a:pos x="45" y="49"/>
                  </a:cxn>
                  <a:cxn ang="0">
                    <a:pos x="44" y="52"/>
                  </a:cxn>
                  <a:cxn ang="0">
                    <a:pos x="43" y="54"/>
                  </a:cxn>
                  <a:cxn ang="0">
                    <a:pos x="41" y="55"/>
                  </a:cxn>
                  <a:cxn ang="0">
                    <a:pos x="38" y="55"/>
                  </a:cxn>
                  <a:cxn ang="0">
                    <a:pos x="36" y="56"/>
                  </a:cxn>
                  <a:cxn ang="0">
                    <a:pos x="29" y="56"/>
                  </a:cxn>
                  <a:cxn ang="0">
                    <a:pos x="26" y="54"/>
                  </a:cxn>
                  <a:cxn ang="0">
                    <a:pos x="22" y="53"/>
                  </a:cxn>
                  <a:cxn ang="0">
                    <a:pos x="20" y="50"/>
                  </a:cxn>
                  <a:cxn ang="0">
                    <a:pos x="19" y="48"/>
                  </a:cxn>
                  <a:cxn ang="0">
                    <a:pos x="19" y="39"/>
                  </a:cxn>
                  <a:cxn ang="0">
                    <a:pos x="15" y="33"/>
                  </a:cxn>
                  <a:cxn ang="0">
                    <a:pos x="11" y="26"/>
                  </a:cxn>
                  <a:cxn ang="0">
                    <a:pos x="8" y="20"/>
                  </a:cxn>
                  <a:cxn ang="0">
                    <a:pos x="3" y="13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5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53" h="56">
                    <a:moveTo>
                      <a:pt x="5" y="0"/>
                    </a:moveTo>
                    <a:lnTo>
                      <a:pt x="7" y="0"/>
                    </a:lnTo>
                    <a:lnTo>
                      <a:pt x="8" y="1"/>
                    </a:lnTo>
                    <a:lnTo>
                      <a:pt x="11" y="7"/>
                    </a:lnTo>
                    <a:lnTo>
                      <a:pt x="12" y="8"/>
                    </a:lnTo>
                    <a:lnTo>
                      <a:pt x="13" y="10"/>
                    </a:lnTo>
                    <a:lnTo>
                      <a:pt x="17" y="10"/>
                    </a:lnTo>
                    <a:lnTo>
                      <a:pt x="20" y="16"/>
                    </a:lnTo>
                    <a:lnTo>
                      <a:pt x="21" y="20"/>
                    </a:lnTo>
                    <a:lnTo>
                      <a:pt x="22" y="22"/>
                    </a:lnTo>
                    <a:lnTo>
                      <a:pt x="22" y="24"/>
                    </a:lnTo>
                    <a:lnTo>
                      <a:pt x="24" y="26"/>
                    </a:lnTo>
                    <a:lnTo>
                      <a:pt x="24" y="27"/>
                    </a:lnTo>
                    <a:lnTo>
                      <a:pt x="25" y="26"/>
                    </a:lnTo>
                    <a:lnTo>
                      <a:pt x="26" y="24"/>
                    </a:lnTo>
                    <a:lnTo>
                      <a:pt x="27" y="23"/>
                    </a:lnTo>
                    <a:lnTo>
                      <a:pt x="28" y="21"/>
                    </a:lnTo>
                    <a:lnTo>
                      <a:pt x="28" y="20"/>
                    </a:lnTo>
                    <a:lnTo>
                      <a:pt x="29" y="19"/>
                    </a:lnTo>
                    <a:lnTo>
                      <a:pt x="31" y="19"/>
                    </a:lnTo>
                    <a:lnTo>
                      <a:pt x="32" y="20"/>
                    </a:lnTo>
                    <a:lnTo>
                      <a:pt x="34" y="24"/>
                    </a:lnTo>
                    <a:lnTo>
                      <a:pt x="36" y="30"/>
                    </a:lnTo>
                    <a:lnTo>
                      <a:pt x="40" y="34"/>
                    </a:lnTo>
                    <a:lnTo>
                      <a:pt x="46" y="36"/>
                    </a:lnTo>
                    <a:lnTo>
                      <a:pt x="49" y="37"/>
                    </a:lnTo>
                    <a:lnTo>
                      <a:pt x="51" y="37"/>
                    </a:lnTo>
                    <a:lnTo>
                      <a:pt x="53" y="38"/>
                    </a:lnTo>
                    <a:lnTo>
                      <a:pt x="53" y="39"/>
                    </a:lnTo>
                    <a:lnTo>
                      <a:pt x="52" y="41"/>
                    </a:lnTo>
                    <a:lnTo>
                      <a:pt x="50" y="44"/>
                    </a:lnTo>
                    <a:lnTo>
                      <a:pt x="47" y="47"/>
                    </a:lnTo>
                    <a:lnTo>
                      <a:pt x="45" y="49"/>
                    </a:lnTo>
                    <a:lnTo>
                      <a:pt x="44" y="52"/>
                    </a:lnTo>
                    <a:lnTo>
                      <a:pt x="43" y="54"/>
                    </a:lnTo>
                    <a:lnTo>
                      <a:pt x="41" y="55"/>
                    </a:lnTo>
                    <a:lnTo>
                      <a:pt x="38" y="55"/>
                    </a:lnTo>
                    <a:lnTo>
                      <a:pt x="36" y="56"/>
                    </a:lnTo>
                    <a:lnTo>
                      <a:pt x="29" y="56"/>
                    </a:lnTo>
                    <a:lnTo>
                      <a:pt x="26" y="54"/>
                    </a:lnTo>
                    <a:lnTo>
                      <a:pt x="22" y="53"/>
                    </a:lnTo>
                    <a:lnTo>
                      <a:pt x="20" y="50"/>
                    </a:lnTo>
                    <a:lnTo>
                      <a:pt x="19" y="48"/>
                    </a:lnTo>
                    <a:lnTo>
                      <a:pt x="19" y="39"/>
                    </a:lnTo>
                    <a:lnTo>
                      <a:pt x="15" y="33"/>
                    </a:lnTo>
                    <a:lnTo>
                      <a:pt x="11" y="26"/>
                    </a:lnTo>
                    <a:lnTo>
                      <a:pt x="8" y="20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103">
                <a:extLst>
                  <a:ext uri="{FF2B5EF4-FFF2-40B4-BE49-F238E27FC236}">
                    <a16:creationId xmlns:a16="http://schemas.microsoft.com/office/drawing/2014/main" id="{446E1778-107D-4381-9E54-D57B6CB96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9049" y="1339980"/>
                <a:ext cx="24277" cy="4400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2" y="0"/>
                  </a:cxn>
                  <a:cxn ang="0">
                    <a:pos x="12" y="1"/>
                  </a:cxn>
                  <a:cxn ang="0">
                    <a:pos x="13" y="5"/>
                  </a:cxn>
                  <a:cxn ang="0">
                    <a:pos x="14" y="10"/>
                  </a:cxn>
                  <a:cxn ang="0">
                    <a:pos x="15" y="16"/>
                  </a:cxn>
                  <a:cxn ang="0">
                    <a:pos x="16" y="20"/>
                  </a:cxn>
                  <a:cxn ang="0">
                    <a:pos x="15" y="22"/>
                  </a:cxn>
                  <a:cxn ang="0">
                    <a:pos x="13" y="25"/>
                  </a:cxn>
                  <a:cxn ang="0">
                    <a:pos x="11" y="26"/>
                  </a:cxn>
                  <a:cxn ang="0">
                    <a:pos x="10" y="27"/>
                  </a:cxn>
                  <a:cxn ang="0">
                    <a:pos x="8" y="28"/>
                  </a:cxn>
                  <a:cxn ang="0">
                    <a:pos x="7" y="29"/>
                  </a:cxn>
                  <a:cxn ang="0">
                    <a:pos x="5" y="27"/>
                  </a:cxn>
                  <a:cxn ang="0">
                    <a:pos x="4" y="25"/>
                  </a:cxn>
                  <a:cxn ang="0">
                    <a:pos x="0" y="16"/>
                  </a:cxn>
                  <a:cxn ang="0">
                    <a:pos x="0" y="11"/>
                  </a:cxn>
                  <a:cxn ang="0">
                    <a:pos x="2" y="7"/>
                  </a:cxn>
                  <a:cxn ang="0">
                    <a:pos x="4" y="5"/>
                  </a:cxn>
                  <a:cxn ang="0">
                    <a:pos x="6" y="4"/>
                  </a:cxn>
                  <a:cxn ang="0">
                    <a:pos x="9" y="1"/>
                  </a:cxn>
                  <a:cxn ang="0">
                    <a:pos x="11" y="0"/>
                  </a:cxn>
                </a:cxnLst>
                <a:rect l="0" t="0" r="r" b="b"/>
                <a:pathLst>
                  <a:path w="16" h="29">
                    <a:moveTo>
                      <a:pt x="11" y="0"/>
                    </a:moveTo>
                    <a:lnTo>
                      <a:pt x="12" y="0"/>
                    </a:lnTo>
                    <a:lnTo>
                      <a:pt x="12" y="1"/>
                    </a:lnTo>
                    <a:lnTo>
                      <a:pt x="13" y="5"/>
                    </a:lnTo>
                    <a:lnTo>
                      <a:pt x="14" y="10"/>
                    </a:lnTo>
                    <a:lnTo>
                      <a:pt x="15" y="16"/>
                    </a:lnTo>
                    <a:lnTo>
                      <a:pt x="16" y="20"/>
                    </a:lnTo>
                    <a:lnTo>
                      <a:pt x="15" y="22"/>
                    </a:lnTo>
                    <a:lnTo>
                      <a:pt x="13" y="25"/>
                    </a:lnTo>
                    <a:lnTo>
                      <a:pt x="11" y="26"/>
                    </a:lnTo>
                    <a:lnTo>
                      <a:pt x="10" y="27"/>
                    </a:lnTo>
                    <a:lnTo>
                      <a:pt x="8" y="28"/>
                    </a:lnTo>
                    <a:lnTo>
                      <a:pt x="7" y="29"/>
                    </a:lnTo>
                    <a:lnTo>
                      <a:pt x="5" y="27"/>
                    </a:lnTo>
                    <a:lnTo>
                      <a:pt x="4" y="25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6" y="4"/>
                    </a:lnTo>
                    <a:lnTo>
                      <a:pt x="9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104">
                <a:extLst>
                  <a:ext uri="{FF2B5EF4-FFF2-40B4-BE49-F238E27FC236}">
                    <a16:creationId xmlns:a16="http://schemas.microsoft.com/office/drawing/2014/main" id="{05ECAD4B-3B80-495D-A546-064BF4780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94844" y="1286874"/>
                <a:ext cx="28829" cy="37932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1"/>
                  </a:cxn>
                  <a:cxn ang="0">
                    <a:pos x="7" y="1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9" y="11"/>
                  </a:cxn>
                  <a:cxn ang="0">
                    <a:pos x="19" y="14"/>
                  </a:cxn>
                  <a:cxn ang="0">
                    <a:pos x="18" y="16"/>
                  </a:cxn>
                  <a:cxn ang="0">
                    <a:pos x="16" y="19"/>
                  </a:cxn>
                  <a:cxn ang="0">
                    <a:pos x="11" y="24"/>
                  </a:cxn>
                  <a:cxn ang="0">
                    <a:pos x="9" y="24"/>
                  </a:cxn>
                  <a:cxn ang="0">
                    <a:pos x="7" y="25"/>
                  </a:cxn>
                  <a:cxn ang="0">
                    <a:pos x="6" y="25"/>
                  </a:cxn>
                  <a:cxn ang="0">
                    <a:pos x="3" y="23"/>
                  </a:cxn>
                  <a:cxn ang="0">
                    <a:pos x="1" y="17"/>
                  </a:cxn>
                  <a:cxn ang="0">
                    <a:pos x="0" y="11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3" y="0"/>
                  </a:cxn>
                </a:cxnLst>
                <a:rect l="0" t="0" r="r" b="b"/>
                <a:pathLst>
                  <a:path w="19" h="25">
                    <a:moveTo>
                      <a:pt x="3" y="0"/>
                    </a:moveTo>
                    <a:lnTo>
                      <a:pt x="5" y="1"/>
                    </a:lnTo>
                    <a:lnTo>
                      <a:pt x="7" y="1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9" y="11"/>
                    </a:lnTo>
                    <a:lnTo>
                      <a:pt x="19" y="14"/>
                    </a:lnTo>
                    <a:lnTo>
                      <a:pt x="18" y="16"/>
                    </a:lnTo>
                    <a:lnTo>
                      <a:pt x="16" y="19"/>
                    </a:lnTo>
                    <a:lnTo>
                      <a:pt x="11" y="24"/>
                    </a:lnTo>
                    <a:lnTo>
                      <a:pt x="9" y="24"/>
                    </a:lnTo>
                    <a:lnTo>
                      <a:pt x="7" y="25"/>
                    </a:lnTo>
                    <a:lnTo>
                      <a:pt x="6" y="25"/>
                    </a:lnTo>
                    <a:lnTo>
                      <a:pt x="3" y="23"/>
                    </a:lnTo>
                    <a:lnTo>
                      <a:pt x="1" y="17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105">
                <a:extLst>
                  <a:ext uri="{FF2B5EF4-FFF2-40B4-BE49-F238E27FC236}">
                    <a16:creationId xmlns:a16="http://schemas.microsoft.com/office/drawing/2014/main" id="{D2A7CD54-B913-4B5D-B447-B33625D4E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7187" y="1206457"/>
                <a:ext cx="57658" cy="77382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31" y="1"/>
                  </a:cxn>
                  <a:cxn ang="0">
                    <a:pos x="35" y="7"/>
                  </a:cxn>
                  <a:cxn ang="0">
                    <a:pos x="37" y="14"/>
                  </a:cxn>
                  <a:cxn ang="0">
                    <a:pos x="36" y="21"/>
                  </a:cxn>
                  <a:cxn ang="0">
                    <a:pos x="35" y="24"/>
                  </a:cxn>
                  <a:cxn ang="0">
                    <a:pos x="36" y="30"/>
                  </a:cxn>
                  <a:cxn ang="0">
                    <a:pos x="37" y="37"/>
                  </a:cxn>
                  <a:cxn ang="0">
                    <a:pos x="38" y="43"/>
                  </a:cxn>
                  <a:cxn ang="0">
                    <a:pos x="36" y="46"/>
                  </a:cxn>
                  <a:cxn ang="0">
                    <a:pos x="33" y="47"/>
                  </a:cxn>
                  <a:cxn ang="0">
                    <a:pos x="30" y="49"/>
                  </a:cxn>
                  <a:cxn ang="0">
                    <a:pos x="27" y="50"/>
                  </a:cxn>
                  <a:cxn ang="0">
                    <a:pos x="25" y="51"/>
                  </a:cxn>
                  <a:cxn ang="0">
                    <a:pos x="20" y="49"/>
                  </a:cxn>
                  <a:cxn ang="0">
                    <a:pos x="20" y="47"/>
                  </a:cxn>
                  <a:cxn ang="0">
                    <a:pos x="19" y="45"/>
                  </a:cxn>
                  <a:cxn ang="0">
                    <a:pos x="19" y="37"/>
                  </a:cxn>
                  <a:cxn ang="0">
                    <a:pos x="17" y="40"/>
                  </a:cxn>
                  <a:cxn ang="0">
                    <a:pos x="16" y="42"/>
                  </a:cxn>
                  <a:cxn ang="0">
                    <a:pos x="14" y="44"/>
                  </a:cxn>
                  <a:cxn ang="0">
                    <a:pos x="12" y="48"/>
                  </a:cxn>
                  <a:cxn ang="0">
                    <a:pos x="11" y="49"/>
                  </a:cxn>
                  <a:cxn ang="0">
                    <a:pos x="9" y="50"/>
                  </a:cxn>
                  <a:cxn ang="0">
                    <a:pos x="8" y="49"/>
                  </a:cxn>
                  <a:cxn ang="0">
                    <a:pos x="6" y="48"/>
                  </a:cxn>
                  <a:cxn ang="0">
                    <a:pos x="3" y="43"/>
                  </a:cxn>
                  <a:cxn ang="0">
                    <a:pos x="1" y="35"/>
                  </a:cxn>
                  <a:cxn ang="0">
                    <a:pos x="0" y="28"/>
                  </a:cxn>
                  <a:cxn ang="0">
                    <a:pos x="1" y="22"/>
                  </a:cxn>
                  <a:cxn ang="0">
                    <a:pos x="3" y="18"/>
                  </a:cxn>
                  <a:cxn ang="0">
                    <a:pos x="6" y="16"/>
                  </a:cxn>
                  <a:cxn ang="0">
                    <a:pos x="8" y="13"/>
                  </a:cxn>
                  <a:cxn ang="0">
                    <a:pos x="11" y="11"/>
                  </a:cxn>
                  <a:cxn ang="0">
                    <a:pos x="13" y="9"/>
                  </a:cxn>
                  <a:cxn ang="0">
                    <a:pos x="14" y="7"/>
                  </a:cxn>
                  <a:cxn ang="0">
                    <a:pos x="17" y="3"/>
                  </a:cxn>
                  <a:cxn ang="0">
                    <a:pos x="23" y="1"/>
                  </a:cxn>
                  <a:cxn ang="0">
                    <a:pos x="27" y="0"/>
                  </a:cxn>
                </a:cxnLst>
                <a:rect l="0" t="0" r="r" b="b"/>
                <a:pathLst>
                  <a:path w="38" h="51">
                    <a:moveTo>
                      <a:pt x="27" y="0"/>
                    </a:moveTo>
                    <a:lnTo>
                      <a:pt x="31" y="1"/>
                    </a:lnTo>
                    <a:lnTo>
                      <a:pt x="35" y="7"/>
                    </a:lnTo>
                    <a:lnTo>
                      <a:pt x="37" y="14"/>
                    </a:lnTo>
                    <a:lnTo>
                      <a:pt x="36" y="21"/>
                    </a:lnTo>
                    <a:lnTo>
                      <a:pt x="35" y="24"/>
                    </a:lnTo>
                    <a:lnTo>
                      <a:pt x="36" y="30"/>
                    </a:lnTo>
                    <a:lnTo>
                      <a:pt x="37" y="37"/>
                    </a:lnTo>
                    <a:lnTo>
                      <a:pt x="38" y="43"/>
                    </a:lnTo>
                    <a:lnTo>
                      <a:pt x="36" y="46"/>
                    </a:lnTo>
                    <a:lnTo>
                      <a:pt x="33" y="47"/>
                    </a:lnTo>
                    <a:lnTo>
                      <a:pt x="30" y="49"/>
                    </a:lnTo>
                    <a:lnTo>
                      <a:pt x="27" y="50"/>
                    </a:lnTo>
                    <a:lnTo>
                      <a:pt x="25" y="51"/>
                    </a:lnTo>
                    <a:lnTo>
                      <a:pt x="20" y="49"/>
                    </a:lnTo>
                    <a:lnTo>
                      <a:pt x="20" y="47"/>
                    </a:lnTo>
                    <a:lnTo>
                      <a:pt x="19" y="45"/>
                    </a:lnTo>
                    <a:lnTo>
                      <a:pt x="19" y="37"/>
                    </a:lnTo>
                    <a:lnTo>
                      <a:pt x="17" y="40"/>
                    </a:lnTo>
                    <a:lnTo>
                      <a:pt x="16" y="42"/>
                    </a:lnTo>
                    <a:lnTo>
                      <a:pt x="14" y="44"/>
                    </a:lnTo>
                    <a:lnTo>
                      <a:pt x="12" y="48"/>
                    </a:lnTo>
                    <a:lnTo>
                      <a:pt x="11" y="49"/>
                    </a:lnTo>
                    <a:lnTo>
                      <a:pt x="9" y="50"/>
                    </a:lnTo>
                    <a:lnTo>
                      <a:pt x="8" y="49"/>
                    </a:lnTo>
                    <a:lnTo>
                      <a:pt x="6" y="48"/>
                    </a:lnTo>
                    <a:lnTo>
                      <a:pt x="3" y="43"/>
                    </a:lnTo>
                    <a:lnTo>
                      <a:pt x="1" y="35"/>
                    </a:lnTo>
                    <a:lnTo>
                      <a:pt x="0" y="28"/>
                    </a:lnTo>
                    <a:lnTo>
                      <a:pt x="1" y="22"/>
                    </a:lnTo>
                    <a:lnTo>
                      <a:pt x="3" y="18"/>
                    </a:lnTo>
                    <a:lnTo>
                      <a:pt x="6" y="16"/>
                    </a:lnTo>
                    <a:lnTo>
                      <a:pt x="8" y="13"/>
                    </a:lnTo>
                    <a:lnTo>
                      <a:pt x="11" y="11"/>
                    </a:lnTo>
                    <a:lnTo>
                      <a:pt x="13" y="9"/>
                    </a:lnTo>
                    <a:lnTo>
                      <a:pt x="14" y="7"/>
                    </a:lnTo>
                    <a:lnTo>
                      <a:pt x="17" y="3"/>
                    </a:lnTo>
                    <a:lnTo>
                      <a:pt x="23" y="1"/>
                    </a:lnTo>
                    <a:lnTo>
                      <a:pt x="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106">
                <a:extLst>
                  <a:ext uri="{FF2B5EF4-FFF2-40B4-BE49-F238E27FC236}">
                    <a16:creationId xmlns:a16="http://schemas.microsoft.com/office/drawing/2014/main" id="{9FF5E46D-6434-4340-8F5C-55A7A2EBB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94844" y="1248941"/>
                <a:ext cx="15173" cy="1972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0"/>
                  </a:cxn>
                  <a:cxn ang="0">
                    <a:pos x="7" y="2"/>
                  </a:cxn>
                  <a:cxn ang="0">
                    <a:pos x="10" y="6"/>
                  </a:cxn>
                  <a:cxn ang="0">
                    <a:pos x="10" y="9"/>
                  </a:cxn>
                  <a:cxn ang="0">
                    <a:pos x="9" y="12"/>
                  </a:cxn>
                  <a:cxn ang="0">
                    <a:pos x="7" y="13"/>
                  </a:cxn>
                  <a:cxn ang="0">
                    <a:pos x="6" y="13"/>
                  </a:cxn>
                  <a:cxn ang="0">
                    <a:pos x="4" y="12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0"/>
                  </a:cxn>
                </a:cxnLst>
                <a:rect l="0" t="0" r="r" b="b"/>
                <a:pathLst>
                  <a:path w="10" h="13">
                    <a:moveTo>
                      <a:pt x="1" y="0"/>
                    </a:moveTo>
                    <a:lnTo>
                      <a:pt x="3" y="0"/>
                    </a:lnTo>
                    <a:lnTo>
                      <a:pt x="7" y="2"/>
                    </a:lnTo>
                    <a:lnTo>
                      <a:pt x="10" y="6"/>
                    </a:lnTo>
                    <a:lnTo>
                      <a:pt x="10" y="9"/>
                    </a:lnTo>
                    <a:lnTo>
                      <a:pt x="9" y="12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4" y="12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108">
                <a:extLst>
                  <a:ext uri="{FF2B5EF4-FFF2-40B4-BE49-F238E27FC236}">
                    <a16:creationId xmlns:a16="http://schemas.microsoft.com/office/drawing/2014/main" id="{D702FA08-A54D-47B2-80FD-FFBE5E4C9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0159" y="1277770"/>
                <a:ext cx="12138" cy="758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0"/>
                  </a:cxn>
                  <a:cxn ang="0">
                    <a:pos x="8" y="2"/>
                  </a:cxn>
                  <a:cxn ang="0">
                    <a:pos x="4" y="5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2" y="0"/>
                  </a:cxn>
                </a:cxnLst>
                <a:rect l="0" t="0" r="r" b="b"/>
                <a:pathLst>
                  <a:path w="8" h="5">
                    <a:moveTo>
                      <a:pt x="2" y="0"/>
                    </a:moveTo>
                    <a:lnTo>
                      <a:pt x="5" y="0"/>
                    </a:lnTo>
                    <a:lnTo>
                      <a:pt x="8" y="2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109">
                <a:extLst>
                  <a:ext uri="{FF2B5EF4-FFF2-40B4-BE49-F238E27FC236}">
                    <a16:creationId xmlns:a16="http://schemas.microsoft.com/office/drawing/2014/main" id="{BBC27ABA-10E7-448C-AACD-05F50AFE8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9875" y="1185215"/>
                <a:ext cx="12138" cy="212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6" y="6"/>
                  </a:cxn>
                  <a:cxn ang="0">
                    <a:pos x="7" y="9"/>
                  </a:cxn>
                  <a:cxn ang="0">
                    <a:pos x="8" y="11"/>
                  </a:cxn>
                  <a:cxn ang="0">
                    <a:pos x="8" y="13"/>
                  </a:cxn>
                  <a:cxn ang="0">
                    <a:pos x="7" y="14"/>
                  </a:cxn>
                  <a:cxn ang="0">
                    <a:pos x="6" y="14"/>
                  </a:cxn>
                  <a:cxn ang="0">
                    <a:pos x="4" y="13"/>
                  </a:cxn>
                  <a:cxn ang="0">
                    <a:pos x="3" y="12"/>
                  </a:cxn>
                  <a:cxn ang="0">
                    <a:pos x="2" y="9"/>
                  </a:cxn>
                  <a:cxn ang="0">
                    <a:pos x="0" y="4"/>
                  </a:cxn>
                  <a:cxn ang="0">
                    <a:pos x="0" y="0"/>
                  </a:cxn>
                </a:cxnLst>
                <a:rect l="0" t="0" r="r" b="b"/>
                <a:pathLst>
                  <a:path w="8" h="14">
                    <a:moveTo>
                      <a:pt x="0" y="0"/>
                    </a:moveTo>
                    <a:lnTo>
                      <a:pt x="1" y="0"/>
                    </a:lnTo>
                    <a:lnTo>
                      <a:pt x="6" y="6"/>
                    </a:lnTo>
                    <a:lnTo>
                      <a:pt x="7" y="9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4" y="13"/>
                    </a:lnTo>
                    <a:lnTo>
                      <a:pt x="3" y="12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131">
                <a:extLst>
                  <a:ext uri="{FF2B5EF4-FFF2-40B4-BE49-F238E27FC236}">
                    <a16:creationId xmlns:a16="http://schemas.microsoft.com/office/drawing/2014/main" id="{975D659A-96FA-4B20-AE50-A7270A41D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2820" y="1209492"/>
                <a:ext cx="873968" cy="766239"/>
              </a:xfrm>
              <a:custGeom>
                <a:avLst/>
                <a:gdLst/>
                <a:ahLst/>
                <a:cxnLst>
                  <a:cxn ang="0">
                    <a:pos x="463" y="15"/>
                  </a:cxn>
                  <a:cxn ang="0">
                    <a:pos x="506" y="33"/>
                  </a:cxn>
                  <a:cxn ang="0">
                    <a:pos x="547" y="121"/>
                  </a:cxn>
                  <a:cxn ang="0">
                    <a:pos x="545" y="179"/>
                  </a:cxn>
                  <a:cxn ang="0">
                    <a:pos x="549" y="286"/>
                  </a:cxn>
                  <a:cxn ang="0">
                    <a:pos x="444" y="240"/>
                  </a:cxn>
                  <a:cxn ang="0">
                    <a:pos x="426" y="312"/>
                  </a:cxn>
                  <a:cxn ang="0">
                    <a:pos x="357" y="317"/>
                  </a:cxn>
                  <a:cxn ang="0">
                    <a:pos x="364" y="374"/>
                  </a:cxn>
                  <a:cxn ang="0">
                    <a:pos x="352" y="467"/>
                  </a:cxn>
                  <a:cxn ang="0">
                    <a:pos x="329" y="505"/>
                  </a:cxn>
                  <a:cxn ang="0">
                    <a:pos x="227" y="469"/>
                  </a:cxn>
                  <a:cxn ang="0">
                    <a:pos x="146" y="456"/>
                  </a:cxn>
                  <a:cxn ang="0">
                    <a:pos x="31" y="461"/>
                  </a:cxn>
                  <a:cxn ang="0">
                    <a:pos x="8" y="463"/>
                  </a:cxn>
                  <a:cxn ang="0">
                    <a:pos x="44" y="426"/>
                  </a:cxn>
                  <a:cxn ang="0">
                    <a:pos x="106" y="431"/>
                  </a:cxn>
                  <a:cxn ang="0">
                    <a:pos x="72" y="411"/>
                  </a:cxn>
                  <a:cxn ang="0">
                    <a:pos x="108" y="403"/>
                  </a:cxn>
                  <a:cxn ang="0">
                    <a:pos x="98" y="380"/>
                  </a:cxn>
                  <a:cxn ang="0">
                    <a:pos x="88" y="365"/>
                  </a:cxn>
                  <a:cxn ang="0">
                    <a:pos x="104" y="317"/>
                  </a:cxn>
                  <a:cxn ang="0">
                    <a:pos x="142" y="298"/>
                  </a:cxn>
                  <a:cxn ang="0">
                    <a:pos x="141" y="257"/>
                  </a:cxn>
                  <a:cxn ang="0">
                    <a:pos x="149" y="216"/>
                  </a:cxn>
                  <a:cxn ang="0">
                    <a:pos x="175" y="244"/>
                  </a:cxn>
                  <a:cxn ang="0">
                    <a:pos x="191" y="256"/>
                  </a:cxn>
                  <a:cxn ang="0">
                    <a:pos x="219" y="257"/>
                  </a:cxn>
                  <a:cxn ang="0">
                    <a:pos x="177" y="220"/>
                  </a:cxn>
                  <a:cxn ang="0">
                    <a:pos x="225" y="234"/>
                  </a:cxn>
                  <a:cxn ang="0">
                    <a:pos x="251" y="267"/>
                  </a:cxn>
                  <a:cxn ang="0">
                    <a:pos x="277" y="271"/>
                  </a:cxn>
                  <a:cxn ang="0">
                    <a:pos x="235" y="231"/>
                  </a:cxn>
                  <a:cxn ang="0">
                    <a:pos x="242" y="188"/>
                  </a:cxn>
                  <a:cxn ang="0">
                    <a:pos x="218" y="159"/>
                  </a:cxn>
                  <a:cxn ang="0">
                    <a:pos x="259" y="127"/>
                  </a:cxn>
                  <a:cxn ang="0">
                    <a:pos x="285" y="177"/>
                  </a:cxn>
                  <a:cxn ang="0">
                    <a:pos x="277" y="226"/>
                  </a:cxn>
                  <a:cxn ang="0">
                    <a:pos x="297" y="172"/>
                  </a:cxn>
                  <a:cxn ang="0">
                    <a:pos x="296" y="143"/>
                  </a:cxn>
                  <a:cxn ang="0">
                    <a:pos x="312" y="128"/>
                  </a:cxn>
                  <a:cxn ang="0">
                    <a:pos x="327" y="101"/>
                  </a:cxn>
                  <a:cxn ang="0">
                    <a:pos x="343" y="114"/>
                  </a:cxn>
                  <a:cxn ang="0">
                    <a:pos x="342" y="183"/>
                  </a:cxn>
                  <a:cxn ang="0">
                    <a:pos x="317" y="247"/>
                  </a:cxn>
                  <a:cxn ang="0">
                    <a:pos x="353" y="189"/>
                  </a:cxn>
                  <a:cxn ang="0">
                    <a:pos x="384" y="188"/>
                  </a:cxn>
                  <a:cxn ang="0">
                    <a:pos x="362" y="149"/>
                  </a:cxn>
                  <a:cxn ang="0">
                    <a:pos x="382" y="112"/>
                  </a:cxn>
                  <a:cxn ang="0">
                    <a:pos x="400" y="77"/>
                  </a:cxn>
                  <a:cxn ang="0">
                    <a:pos x="405" y="110"/>
                  </a:cxn>
                  <a:cxn ang="0">
                    <a:pos x="422" y="87"/>
                  </a:cxn>
                  <a:cxn ang="0">
                    <a:pos x="451" y="72"/>
                  </a:cxn>
                  <a:cxn ang="0">
                    <a:pos x="495" y="113"/>
                  </a:cxn>
                  <a:cxn ang="0">
                    <a:pos x="490" y="100"/>
                  </a:cxn>
                  <a:cxn ang="0">
                    <a:pos x="481" y="66"/>
                  </a:cxn>
                  <a:cxn ang="0">
                    <a:pos x="492" y="44"/>
                  </a:cxn>
                  <a:cxn ang="0">
                    <a:pos x="474" y="29"/>
                  </a:cxn>
                  <a:cxn ang="0">
                    <a:pos x="438" y="24"/>
                  </a:cxn>
                  <a:cxn ang="0">
                    <a:pos x="428" y="11"/>
                  </a:cxn>
                </a:cxnLst>
                <a:rect l="0" t="0" r="r" b="b"/>
                <a:pathLst>
                  <a:path w="576" h="505">
                    <a:moveTo>
                      <a:pt x="415" y="0"/>
                    </a:moveTo>
                    <a:lnTo>
                      <a:pt x="422" y="0"/>
                    </a:lnTo>
                    <a:lnTo>
                      <a:pt x="425" y="1"/>
                    </a:lnTo>
                    <a:lnTo>
                      <a:pt x="426" y="1"/>
                    </a:lnTo>
                    <a:lnTo>
                      <a:pt x="430" y="3"/>
                    </a:lnTo>
                    <a:lnTo>
                      <a:pt x="438" y="5"/>
                    </a:lnTo>
                    <a:lnTo>
                      <a:pt x="446" y="7"/>
                    </a:lnTo>
                    <a:lnTo>
                      <a:pt x="453" y="8"/>
                    </a:lnTo>
                    <a:lnTo>
                      <a:pt x="457" y="10"/>
                    </a:lnTo>
                    <a:lnTo>
                      <a:pt x="461" y="12"/>
                    </a:lnTo>
                    <a:lnTo>
                      <a:pt x="463" y="15"/>
                    </a:lnTo>
                    <a:lnTo>
                      <a:pt x="464" y="17"/>
                    </a:lnTo>
                    <a:lnTo>
                      <a:pt x="466" y="19"/>
                    </a:lnTo>
                    <a:lnTo>
                      <a:pt x="469" y="21"/>
                    </a:lnTo>
                    <a:lnTo>
                      <a:pt x="473" y="21"/>
                    </a:lnTo>
                    <a:lnTo>
                      <a:pt x="479" y="18"/>
                    </a:lnTo>
                    <a:lnTo>
                      <a:pt x="487" y="14"/>
                    </a:lnTo>
                    <a:lnTo>
                      <a:pt x="492" y="10"/>
                    </a:lnTo>
                    <a:lnTo>
                      <a:pt x="496" y="9"/>
                    </a:lnTo>
                    <a:lnTo>
                      <a:pt x="499" y="14"/>
                    </a:lnTo>
                    <a:lnTo>
                      <a:pt x="502" y="22"/>
                    </a:lnTo>
                    <a:lnTo>
                      <a:pt x="506" y="33"/>
                    </a:lnTo>
                    <a:lnTo>
                      <a:pt x="509" y="45"/>
                    </a:lnTo>
                    <a:lnTo>
                      <a:pt x="513" y="55"/>
                    </a:lnTo>
                    <a:lnTo>
                      <a:pt x="515" y="62"/>
                    </a:lnTo>
                    <a:lnTo>
                      <a:pt x="518" y="67"/>
                    </a:lnTo>
                    <a:lnTo>
                      <a:pt x="530" y="71"/>
                    </a:lnTo>
                    <a:lnTo>
                      <a:pt x="537" y="76"/>
                    </a:lnTo>
                    <a:lnTo>
                      <a:pt x="541" y="83"/>
                    </a:lnTo>
                    <a:lnTo>
                      <a:pt x="543" y="93"/>
                    </a:lnTo>
                    <a:lnTo>
                      <a:pt x="545" y="103"/>
                    </a:lnTo>
                    <a:lnTo>
                      <a:pt x="546" y="114"/>
                    </a:lnTo>
                    <a:lnTo>
                      <a:pt x="547" y="121"/>
                    </a:lnTo>
                    <a:lnTo>
                      <a:pt x="551" y="128"/>
                    </a:lnTo>
                    <a:lnTo>
                      <a:pt x="558" y="135"/>
                    </a:lnTo>
                    <a:lnTo>
                      <a:pt x="568" y="140"/>
                    </a:lnTo>
                    <a:lnTo>
                      <a:pt x="574" y="144"/>
                    </a:lnTo>
                    <a:lnTo>
                      <a:pt x="576" y="148"/>
                    </a:lnTo>
                    <a:lnTo>
                      <a:pt x="574" y="154"/>
                    </a:lnTo>
                    <a:lnTo>
                      <a:pt x="571" y="160"/>
                    </a:lnTo>
                    <a:lnTo>
                      <a:pt x="566" y="170"/>
                    </a:lnTo>
                    <a:lnTo>
                      <a:pt x="562" y="173"/>
                    </a:lnTo>
                    <a:lnTo>
                      <a:pt x="554" y="176"/>
                    </a:lnTo>
                    <a:lnTo>
                      <a:pt x="545" y="179"/>
                    </a:lnTo>
                    <a:lnTo>
                      <a:pt x="536" y="185"/>
                    </a:lnTo>
                    <a:lnTo>
                      <a:pt x="529" y="190"/>
                    </a:lnTo>
                    <a:lnTo>
                      <a:pt x="528" y="196"/>
                    </a:lnTo>
                    <a:lnTo>
                      <a:pt x="530" y="204"/>
                    </a:lnTo>
                    <a:lnTo>
                      <a:pt x="534" y="216"/>
                    </a:lnTo>
                    <a:lnTo>
                      <a:pt x="540" y="227"/>
                    </a:lnTo>
                    <a:lnTo>
                      <a:pt x="550" y="252"/>
                    </a:lnTo>
                    <a:lnTo>
                      <a:pt x="554" y="264"/>
                    </a:lnTo>
                    <a:lnTo>
                      <a:pt x="556" y="273"/>
                    </a:lnTo>
                    <a:lnTo>
                      <a:pt x="554" y="281"/>
                    </a:lnTo>
                    <a:lnTo>
                      <a:pt x="549" y="286"/>
                    </a:lnTo>
                    <a:lnTo>
                      <a:pt x="540" y="290"/>
                    </a:lnTo>
                    <a:lnTo>
                      <a:pt x="528" y="293"/>
                    </a:lnTo>
                    <a:lnTo>
                      <a:pt x="516" y="295"/>
                    </a:lnTo>
                    <a:lnTo>
                      <a:pt x="499" y="272"/>
                    </a:lnTo>
                    <a:lnTo>
                      <a:pt x="491" y="262"/>
                    </a:lnTo>
                    <a:lnTo>
                      <a:pt x="484" y="254"/>
                    </a:lnTo>
                    <a:lnTo>
                      <a:pt x="475" y="244"/>
                    </a:lnTo>
                    <a:lnTo>
                      <a:pt x="468" y="242"/>
                    </a:lnTo>
                    <a:lnTo>
                      <a:pt x="459" y="240"/>
                    </a:lnTo>
                    <a:lnTo>
                      <a:pt x="451" y="239"/>
                    </a:lnTo>
                    <a:lnTo>
                      <a:pt x="444" y="240"/>
                    </a:lnTo>
                    <a:lnTo>
                      <a:pt x="439" y="244"/>
                    </a:lnTo>
                    <a:lnTo>
                      <a:pt x="434" y="250"/>
                    </a:lnTo>
                    <a:lnTo>
                      <a:pt x="429" y="257"/>
                    </a:lnTo>
                    <a:lnTo>
                      <a:pt x="423" y="266"/>
                    </a:lnTo>
                    <a:lnTo>
                      <a:pt x="422" y="270"/>
                    </a:lnTo>
                    <a:lnTo>
                      <a:pt x="423" y="278"/>
                    </a:lnTo>
                    <a:lnTo>
                      <a:pt x="426" y="287"/>
                    </a:lnTo>
                    <a:lnTo>
                      <a:pt x="429" y="297"/>
                    </a:lnTo>
                    <a:lnTo>
                      <a:pt x="430" y="305"/>
                    </a:lnTo>
                    <a:lnTo>
                      <a:pt x="429" y="310"/>
                    </a:lnTo>
                    <a:lnTo>
                      <a:pt x="426" y="312"/>
                    </a:lnTo>
                    <a:lnTo>
                      <a:pt x="422" y="314"/>
                    </a:lnTo>
                    <a:lnTo>
                      <a:pt x="418" y="313"/>
                    </a:lnTo>
                    <a:lnTo>
                      <a:pt x="407" y="305"/>
                    </a:lnTo>
                    <a:lnTo>
                      <a:pt x="401" y="302"/>
                    </a:lnTo>
                    <a:lnTo>
                      <a:pt x="396" y="302"/>
                    </a:lnTo>
                    <a:lnTo>
                      <a:pt x="393" y="304"/>
                    </a:lnTo>
                    <a:lnTo>
                      <a:pt x="389" y="308"/>
                    </a:lnTo>
                    <a:lnTo>
                      <a:pt x="384" y="311"/>
                    </a:lnTo>
                    <a:lnTo>
                      <a:pt x="377" y="314"/>
                    </a:lnTo>
                    <a:lnTo>
                      <a:pt x="368" y="315"/>
                    </a:lnTo>
                    <a:lnTo>
                      <a:pt x="357" y="317"/>
                    </a:lnTo>
                    <a:lnTo>
                      <a:pt x="347" y="318"/>
                    </a:lnTo>
                    <a:lnTo>
                      <a:pt x="341" y="320"/>
                    </a:lnTo>
                    <a:lnTo>
                      <a:pt x="339" y="322"/>
                    </a:lnTo>
                    <a:lnTo>
                      <a:pt x="341" y="327"/>
                    </a:lnTo>
                    <a:lnTo>
                      <a:pt x="345" y="331"/>
                    </a:lnTo>
                    <a:lnTo>
                      <a:pt x="349" y="336"/>
                    </a:lnTo>
                    <a:lnTo>
                      <a:pt x="358" y="345"/>
                    </a:lnTo>
                    <a:lnTo>
                      <a:pt x="359" y="350"/>
                    </a:lnTo>
                    <a:lnTo>
                      <a:pt x="360" y="356"/>
                    </a:lnTo>
                    <a:lnTo>
                      <a:pt x="362" y="364"/>
                    </a:lnTo>
                    <a:lnTo>
                      <a:pt x="364" y="374"/>
                    </a:lnTo>
                    <a:lnTo>
                      <a:pt x="365" y="382"/>
                    </a:lnTo>
                    <a:lnTo>
                      <a:pt x="365" y="389"/>
                    </a:lnTo>
                    <a:lnTo>
                      <a:pt x="363" y="395"/>
                    </a:lnTo>
                    <a:lnTo>
                      <a:pt x="358" y="406"/>
                    </a:lnTo>
                    <a:lnTo>
                      <a:pt x="343" y="440"/>
                    </a:lnTo>
                    <a:lnTo>
                      <a:pt x="338" y="449"/>
                    </a:lnTo>
                    <a:lnTo>
                      <a:pt x="335" y="454"/>
                    </a:lnTo>
                    <a:lnTo>
                      <a:pt x="335" y="458"/>
                    </a:lnTo>
                    <a:lnTo>
                      <a:pt x="341" y="461"/>
                    </a:lnTo>
                    <a:lnTo>
                      <a:pt x="347" y="464"/>
                    </a:lnTo>
                    <a:lnTo>
                      <a:pt x="352" y="467"/>
                    </a:lnTo>
                    <a:lnTo>
                      <a:pt x="355" y="471"/>
                    </a:lnTo>
                    <a:lnTo>
                      <a:pt x="355" y="474"/>
                    </a:lnTo>
                    <a:lnTo>
                      <a:pt x="354" y="477"/>
                    </a:lnTo>
                    <a:lnTo>
                      <a:pt x="352" y="480"/>
                    </a:lnTo>
                    <a:lnTo>
                      <a:pt x="349" y="482"/>
                    </a:lnTo>
                    <a:lnTo>
                      <a:pt x="345" y="485"/>
                    </a:lnTo>
                    <a:lnTo>
                      <a:pt x="340" y="489"/>
                    </a:lnTo>
                    <a:lnTo>
                      <a:pt x="338" y="495"/>
                    </a:lnTo>
                    <a:lnTo>
                      <a:pt x="337" y="500"/>
                    </a:lnTo>
                    <a:lnTo>
                      <a:pt x="333" y="504"/>
                    </a:lnTo>
                    <a:lnTo>
                      <a:pt x="329" y="505"/>
                    </a:lnTo>
                    <a:lnTo>
                      <a:pt x="322" y="503"/>
                    </a:lnTo>
                    <a:lnTo>
                      <a:pt x="312" y="499"/>
                    </a:lnTo>
                    <a:lnTo>
                      <a:pt x="299" y="495"/>
                    </a:lnTo>
                    <a:lnTo>
                      <a:pt x="285" y="488"/>
                    </a:lnTo>
                    <a:lnTo>
                      <a:pt x="272" y="483"/>
                    </a:lnTo>
                    <a:lnTo>
                      <a:pt x="259" y="477"/>
                    </a:lnTo>
                    <a:lnTo>
                      <a:pt x="250" y="473"/>
                    </a:lnTo>
                    <a:lnTo>
                      <a:pt x="242" y="469"/>
                    </a:lnTo>
                    <a:lnTo>
                      <a:pt x="239" y="468"/>
                    </a:lnTo>
                    <a:lnTo>
                      <a:pt x="234" y="468"/>
                    </a:lnTo>
                    <a:lnTo>
                      <a:pt x="227" y="469"/>
                    </a:lnTo>
                    <a:lnTo>
                      <a:pt x="210" y="474"/>
                    </a:lnTo>
                    <a:lnTo>
                      <a:pt x="203" y="476"/>
                    </a:lnTo>
                    <a:lnTo>
                      <a:pt x="196" y="474"/>
                    </a:lnTo>
                    <a:lnTo>
                      <a:pt x="190" y="468"/>
                    </a:lnTo>
                    <a:lnTo>
                      <a:pt x="182" y="463"/>
                    </a:lnTo>
                    <a:lnTo>
                      <a:pt x="175" y="460"/>
                    </a:lnTo>
                    <a:lnTo>
                      <a:pt x="168" y="462"/>
                    </a:lnTo>
                    <a:lnTo>
                      <a:pt x="160" y="466"/>
                    </a:lnTo>
                    <a:lnTo>
                      <a:pt x="155" y="471"/>
                    </a:lnTo>
                    <a:lnTo>
                      <a:pt x="150" y="462"/>
                    </a:lnTo>
                    <a:lnTo>
                      <a:pt x="146" y="456"/>
                    </a:lnTo>
                    <a:lnTo>
                      <a:pt x="143" y="452"/>
                    </a:lnTo>
                    <a:lnTo>
                      <a:pt x="138" y="450"/>
                    </a:lnTo>
                    <a:lnTo>
                      <a:pt x="128" y="450"/>
                    </a:lnTo>
                    <a:lnTo>
                      <a:pt x="117" y="451"/>
                    </a:lnTo>
                    <a:lnTo>
                      <a:pt x="94" y="455"/>
                    </a:lnTo>
                    <a:lnTo>
                      <a:pt x="86" y="457"/>
                    </a:lnTo>
                    <a:lnTo>
                      <a:pt x="77" y="459"/>
                    </a:lnTo>
                    <a:lnTo>
                      <a:pt x="65" y="461"/>
                    </a:lnTo>
                    <a:lnTo>
                      <a:pt x="41" y="461"/>
                    </a:lnTo>
                    <a:lnTo>
                      <a:pt x="34" y="460"/>
                    </a:lnTo>
                    <a:lnTo>
                      <a:pt x="31" y="461"/>
                    </a:lnTo>
                    <a:lnTo>
                      <a:pt x="26" y="464"/>
                    </a:lnTo>
                    <a:lnTo>
                      <a:pt x="22" y="471"/>
                    </a:lnTo>
                    <a:lnTo>
                      <a:pt x="17" y="475"/>
                    </a:lnTo>
                    <a:lnTo>
                      <a:pt x="11" y="477"/>
                    </a:lnTo>
                    <a:lnTo>
                      <a:pt x="7" y="475"/>
                    </a:lnTo>
                    <a:lnTo>
                      <a:pt x="4" y="473"/>
                    </a:lnTo>
                    <a:lnTo>
                      <a:pt x="1" y="469"/>
                    </a:lnTo>
                    <a:lnTo>
                      <a:pt x="3" y="468"/>
                    </a:lnTo>
                    <a:lnTo>
                      <a:pt x="6" y="467"/>
                    </a:lnTo>
                    <a:lnTo>
                      <a:pt x="8" y="466"/>
                    </a:lnTo>
                    <a:lnTo>
                      <a:pt x="8" y="463"/>
                    </a:lnTo>
                    <a:lnTo>
                      <a:pt x="2" y="457"/>
                    </a:lnTo>
                    <a:lnTo>
                      <a:pt x="0" y="452"/>
                    </a:lnTo>
                    <a:lnTo>
                      <a:pt x="3" y="447"/>
                    </a:lnTo>
                    <a:lnTo>
                      <a:pt x="9" y="441"/>
                    </a:lnTo>
                    <a:lnTo>
                      <a:pt x="19" y="435"/>
                    </a:lnTo>
                    <a:lnTo>
                      <a:pt x="28" y="430"/>
                    </a:lnTo>
                    <a:lnTo>
                      <a:pt x="35" y="426"/>
                    </a:lnTo>
                    <a:lnTo>
                      <a:pt x="41" y="424"/>
                    </a:lnTo>
                    <a:lnTo>
                      <a:pt x="42" y="424"/>
                    </a:lnTo>
                    <a:lnTo>
                      <a:pt x="44" y="425"/>
                    </a:lnTo>
                    <a:lnTo>
                      <a:pt x="44" y="426"/>
                    </a:lnTo>
                    <a:lnTo>
                      <a:pt x="47" y="429"/>
                    </a:lnTo>
                    <a:lnTo>
                      <a:pt x="47" y="430"/>
                    </a:lnTo>
                    <a:lnTo>
                      <a:pt x="49" y="429"/>
                    </a:lnTo>
                    <a:lnTo>
                      <a:pt x="50" y="428"/>
                    </a:lnTo>
                    <a:lnTo>
                      <a:pt x="56" y="423"/>
                    </a:lnTo>
                    <a:lnTo>
                      <a:pt x="63" y="418"/>
                    </a:lnTo>
                    <a:lnTo>
                      <a:pt x="70" y="417"/>
                    </a:lnTo>
                    <a:lnTo>
                      <a:pt x="74" y="420"/>
                    </a:lnTo>
                    <a:lnTo>
                      <a:pt x="82" y="429"/>
                    </a:lnTo>
                    <a:lnTo>
                      <a:pt x="86" y="431"/>
                    </a:lnTo>
                    <a:lnTo>
                      <a:pt x="106" y="431"/>
                    </a:lnTo>
                    <a:lnTo>
                      <a:pt x="105" y="430"/>
                    </a:lnTo>
                    <a:lnTo>
                      <a:pt x="100" y="429"/>
                    </a:lnTo>
                    <a:lnTo>
                      <a:pt x="94" y="427"/>
                    </a:lnTo>
                    <a:lnTo>
                      <a:pt x="89" y="425"/>
                    </a:lnTo>
                    <a:lnTo>
                      <a:pt x="85" y="421"/>
                    </a:lnTo>
                    <a:lnTo>
                      <a:pt x="85" y="417"/>
                    </a:lnTo>
                    <a:lnTo>
                      <a:pt x="84" y="416"/>
                    </a:lnTo>
                    <a:lnTo>
                      <a:pt x="84" y="415"/>
                    </a:lnTo>
                    <a:lnTo>
                      <a:pt x="78" y="412"/>
                    </a:lnTo>
                    <a:lnTo>
                      <a:pt x="75" y="411"/>
                    </a:lnTo>
                    <a:lnTo>
                      <a:pt x="72" y="411"/>
                    </a:lnTo>
                    <a:lnTo>
                      <a:pt x="69" y="410"/>
                    </a:lnTo>
                    <a:lnTo>
                      <a:pt x="67" y="410"/>
                    </a:lnTo>
                    <a:lnTo>
                      <a:pt x="66" y="409"/>
                    </a:lnTo>
                    <a:lnTo>
                      <a:pt x="66" y="408"/>
                    </a:lnTo>
                    <a:lnTo>
                      <a:pt x="74" y="400"/>
                    </a:lnTo>
                    <a:lnTo>
                      <a:pt x="80" y="396"/>
                    </a:lnTo>
                    <a:lnTo>
                      <a:pt x="85" y="394"/>
                    </a:lnTo>
                    <a:lnTo>
                      <a:pt x="90" y="395"/>
                    </a:lnTo>
                    <a:lnTo>
                      <a:pt x="95" y="397"/>
                    </a:lnTo>
                    <a:lnTo>
                      <a:pt x="102" y="400"/>
                    </a:lnTo>
                    <a:lnTo>
                      <a:pt x="108" y="403"/>
                    </a:lnTo>
                    <a:lnTo>
                      <a:pt x="113" y="404"/>
                    </a:lnTo>
                    <a:lnTo>
                      <a:pt x="115" y="404"/>
                    </a:lnTo>
                    <a:lnTo>
                      <a:pt x="115" y="397"/>
                    </a:lnTo>
                    <a:lnTo>
                      <a:pt x="114" y="396"/>
                    </a:lnTo>
                    <a:lnTo>
                      <a:pt x="109" y="396"/>
                    </a:lnTo>
                    <a:lnTo>
                      <a:pt x="106" y="395"/>
                    </a:lnTo>
                    <a:lnTo>
                      <a:pt x="104" y="394"/>
                    </a:lnTo>
                    <a:lnTo>
                      <a:pt x="101" y="393"/>
                    </a:lnTo>
                    <a:lnTo>
                      <a:pt x="99" y="391"/>
                    </a:lnTo>
                    <a:lnTo>
                      <a:pt x="98" y="387"/>
                    </a:lnTo>
                    <a:lnTo>
                      <a:pt x="98" y="380"/>
                    </a:lnTo>
                    <a:lnTo>
                      <a:pt x="99" y="378"/>
                    </a:lnTo>
                    <a:lnTo>
                      <a:pt x="102" y="377"/>
                    </a:lnTo>
                    <a:lnTo>
                      <a:pt x="106" y="376"/>
                    </a:lnTo>
                    <a:lnTo>
                      <a:pt x="111" y="375"/>
                    </a:lnTo>
                    <a:lnTo>
                      <a:pt x="116" y="374"/>
                    </a:lnTo>
                    <a:lnTo>
                      <a:pt x="117" y="371"/>
                    </a:lnTo>
                    <a:lnTo>
                      <a:pt x="107" y="362"/>
                    </a:lnTo>
                    <a:lnTo>
                      <a:pt x="104" y="362"/>
                    </a:lnTo>
                    <a:lnTo>
                      <a:pt x="99" y="363"/>
                    </a:lnTo>
                    <a:lnTo>
                      <a:pt x="93" y="364"/>
                    </a:lnTo>
                    <a:lnTo>
                      <a:pt x="88" y="365"/>
                    </a:lnTo>
                    <a:lnTo>
                      <a:pt x="83" y="366"/>
                    </a:lnTo>
                    <a:lnTo>
                      <a:pt x="83" y="364"/>
                    </a:lnTo>
                    <a:lnTo>
                      <a:pt x="86" y="359"/>
                    </a:lnTo>
                    <a:lnTo>
                      <a:pt x="91" y="351"/>
                    </a:lnTo>
                    <a:lnTo>
                      <a:pt x="91" y="343"/>
                    </a:lnTo>
                    <a:lnTo>
                      <a:pt x="92" y="339"/>
                    </a:lnTo>
                    <a:lnTo>
                      <a:pt x="94" y="334"/>
                    </a:lnTo>
                    <a:lnTo>
                      <a:pt x="96" y="331"/>
                    </a:lnTo>
                    <a:lnTo>
                      <a:pt x="99" y="328"/>
                    </a:lnTo>
                    <a:lnTo>
                      <a:pt x="102" y="322"/>
                    </a:lnTo>
                    <a:lnTo>
                      <a:pt x="104" y="317"/>
                    </a:lnTo>
                    <a:lnTo>
                      <a:pt x="105" y="314"/>
                    </a:lnTo>
                    <a:lnTo>
                      <a:pt x="107" y="312"/>
                    </a:lnTo>
                    <a:lnTo>
                      <a:pt x="126" y="306"/>
                    </a:lnTo>
                    <a:lnTo>
                      <a:pt x="130" y="304"/>
                    </a:lnTo>
                    <a:lnTo>
                      <a:pt x="131" y="303"/>
                    </a:lnTo>
                    <a:lnTo>
                      <a:pt x="133" y="303"/>
                    </a:lnTo>
                    <a:lnTo>
                      <a:pt x="135" y="302"/>
                    </a:lnTo>
                    <a:lnTo>
                      <a:pt x="136" y="303"/>
                    </a:lnTo>
                    <a:lnTo>
                      <a:pt x="141" y="303"/>
                    </a:lnTo>
                    <a:lnTo>
                      <a:pt x="142" y="302"/>
                    </a:lnTo>
                    <a:lnTo>
                      <a:pt x="142" y="298"/>
                    </a:lnTo>
                    <a:lnTo>
                      <a:pt x="141" y="295"/>
                    </a:lnTo>
                    <a:lnTo>
                      <a:pt x="140" y="294"/>
                    </a:lnTo>
                    <a:lnTo>
                      <a:pt x="139" y="292"/>
                    </a:lnTo>
                    <a:lnTo>
                      <a:pt x="139" y="288"/>
                    </a:lnTo>
                    <a:lnTo>
                      <a:pt x="140" y="285"/>
                    </a:lnTo>
                    <a:lnTo>
                      <a:pt x="139" y="280"/>
                    </a:lnTo>
                    <a:lnTo>
                      <a:pt x="136" y="275"/>
                    </a:lnTo>
                    <a:lnTo>
                      <a:pt x="133" y="270"/>
                    </a:lnTo>
                    <a:lnTo>
                      <a:pt x="133" y="266"/>
                    </a:lnTo>
                    <a:lnTo>
                      <a:pt x="136" y="262"/>
                    </a:lnTo>
                    <a:lnTo>
                      <a:pt x="141" y="257"/>
                    </a:lnTo>
                    <a:lnTo>
                      <a:pt x="144" y="251"/>
                    </a:lnTo>
                    <a:lnTo>
                      <a:pt x="145" y="247"/>
                    </a:lnTo>
                    <a:lnTo>
                      <a:pt x="146" y="242"/>
                    </a:lnTo>
                    <a:lnTo>
                      <a:pt x="146" y="236"/>
                    </a:lnTo>
                    <a:lnTo>
                      <a:pt x="147" y="231"/>
                    </a:lnTo>
                    <a:lnTo>
                      <a:pt x="147" y="227"/>
                    </a:lnTo>
                    <a:lnTo>
                      <a:pt x="145" y="223"/>
                    </a:lnTo>
                    <a:lnTo>
                      <a:pt x="145" y="221"/>
                    </a:lnTo>
                    <a:lnTo>
                      <a:pt x="147" y="219"/>
                    </a:lnTo>
                    <a:lnTo>
                      <a:pt x="148" y="217"/>
                    </a:lnTo>
                    <a:lnTo>
                      <a:pt x="149" y="216"/>
                    </a:lnTo>
                    <a:lnTo>
                      <a:pt x="150" y="214"/>
                    </a:lnTo>
                    <a:lnTo>
                      <a:pt x="151" y="213"/>
                    </a:lnTo>
                    <a:lnTo>
                      <a:pt x="151" y="212"/>
                    </a:lnTo>
                    <a:lnTo>
                      <a:pt x="157" y="212"/>
                    </a:lnTo>
                    <a:lnTo>
                      <a:pt x="162" y="215"/>
                    </a:lnTo>
                    <a:lnTo>
                      <a:pt x="164" y="220"/>
                    </a:lnTo>
                    <a:lnTo>
                      <a:pt x="165" y="226"/>
                    </a:lnTo>
                    <a:lnTo>
                      <a:pt x="167" y="232"/>
                    </a:lnTo>
                    <a:lnTo>
                      <a:pt x="170" y="234"/>
                    </a:lnTo>
                    <a:lnTo>
                      <a:pt x="173" y="237"/>
                    </a:lnTo>
                    <a:lnTo>
                      <a:pt x="175" y="244"/>
                    </a:lnTo>
                    <a:lnTo>
                      <a:pt x="179" y="261"/>
                    </a:lnTo>
                    <a:lnTo>
                      <a:pt x="179" y="267"/>
                    </a:lnTo>
                    <a:lnTo>
                      <a:pt x="180" y="268"/>
                    </a:lnTo>
                    <a:lnTo>
                      <a:pt x="181" y="264"/>
                    </a:lnTo>
                    <a:lnTo>
                      <a:pt x="181" y="259"/>
                    </a:lnTo>
                    <a:lnTo>
                      <a:pt x="182" y="254"/>
                    </a:lnTo>
                    <a:lnTo>
                      <a:pt x="184" y="249"/>
                    </a:lnTo>
                    <a:lnTo>
                      <a:pt x="187" y="248"/>
                    </a:lnTo>
                    <a:lnTo>
                      <a:pt x="189" y="250"/>
                    </a:lnTo>
                    <a:lnTo>
                      <a:pt x="190" y="252"/>
                    </a:lnTo>
                    <a:lnTo>
                      <a:pt x="191" y="256"/>
                    </a:lnTo>
                    <a:lnTo>
                      <a:pt x="192" y="258"/>
                    </a:lnTo>
                    <a:lnTo>
                      <a:pt x="192" y="260"/>
                    </a:lnTo>
                    <a:lnTo>
                      <a:pt x="194" y="260"/>
                    </a:lnTo>
                    <a:lnTo>
                      <a:pt x="195" y="259"/>
                    </a:lnTo>
                    <a:lnTo>
                      <a:pt x="195" y="256"/>
                    </a:lnTo>
                    <a:lnTo>
                      <a:pt x="196" y="254"/>
                    </a:lnTo>
                    <a:lnTo>
                      <a:pt x="199" y="250"/>
                    </a:lnTo>
                    <a:lnTo>
                      <a:pt x="201" y="250"/>
                    </a:lnTo>
                    <a:lnTo>
                      <a:pt x="204" y="251"/>
                    </a:lnTo>
                    <a:lnTo>
                      <a:pt x="212" y="254"/>
                    </a:lnTo>
                    <a:lnTo>
                      <a:pt x="219" y="257"/>
                    </a:lnTo>
                    <a:lnTo>
                      <a:pt x="224" y="258"/>
                    </a:lnTo>
                    <a:lnTo>
                      <a:pt x="225" y="257"/>
                    </a:lnTo>
                    <a:lnTo>
                      <a:pt x="222" y="254"/>
                    </a:lnTo>
                    <a:lnTo>
                      <a:pt x="218" y="250"/>
                    </a:lnTo>
                    <a:lnTo>
                      <a:pt x="207" y="245"/>
                    </a:lnTo>
                    <a:lnTo>
                      <a:pt x="202" y="243"/>
                    </a:lnTo>
                    <a:lnTo>
                      <a:pt x="195" y="240"/>
                    </a:lnTo>
                    <a:lnTo>
                      <a:pt x="189" y="236"/>
                    </a:lnTo>
                    <a:lnTo>
                      <a:pt x="185" y="231"/>
                    </a:lnTo>
                    <a:lnTo>
                      <a:pt x="183" y="226"/>
                    </a:lnTo>
                    <a:lnTo>
                      <a:pt x="177" y="220"/>
                    </a:lnTo>
                    <a:lnTo>
                      <a:pt x="174" y="216"/>
                    </a:lnTo>
                    <a:lnTo>
                      <a:pt x="174" y="211"/>
                    </a:lnTo>
                    <a:lnTo>
                      <a:pt x="177" y="203"/>
                    </a:lnTo>
                    <a:lnTo>
                      <a:pt x="183" y="198"/>
                    </a:lnTo>
                    <a:lnTo>
                      <a:pt x="191" y="194"/>
                    </a:lnTo>
                    <a:lnTo>
                      <a:pt x="196" y="193"/>
                    </a:lnTo>
                    <a:lnTo>
                      <a:pt x="201" y="195"/>
                    </a:lnTo>
                    <a:lnTo>
                      <a:pt x="207" y="202"/>
                    </a:lnTo>
                    <a:lnTo>
                      <a:pt x="215" y="214"/>
                    </a:lnTo>
                    <a:lnTo>
                      <a:pt x="220" y="224"/>
                    </a:lnTo>
                    <a:lnTo>
                      <a:pt x="225" y="234"/>
                    </a:lnTo>
                    <a:lnTo>
                      <a:pt x="231" y="241"/>
                    </a:lnTo>
                    <a:lnTo>
                      <a:pt x="239" y="243"/>
                    </a:lnTo>
                    <a:lnTo>
                      <a:pt x="246" y="244"/>
                    </a:lnTo>
                    <a:lnTo>
                      <a:pt x="253" y="246"/>
                    </a:lnTo>
                    <a:lnTo>
                      <a:pt x="258" y="248"/>
                    </a:lnTo>
                    <a:lnTo>
                      <a:pt x="259" y="250"/>
                    </a:lnTo>
                    <a:lnTo>
                      <a:pt x="250" y="260"/>
                    </a:lnTo>
                    <a:lnTo>
                      <a:pt x="249" y="262"/>
                    </a:lnTo>
                    <a:lnTo>
                      <a:pt x="248" y="263"/>
                    </a:lnTo>
                    <a:lnTo>
                      <a:pt x="249" y="265"/>
                    </a:lnTo>
                    <a:lnTo>
                      <a:pt x="251" y="267"/>
                    </a:lnTo>
                    <a:lnTo>
                      <a:pt x="252" y="270"/>
                    </a:lnTo>
                    <a:lnTo>
                      <a:pt x="255" y="273"/>
                    </a:lnTo>
                    <a:lnTo>
                      <a:pt x="257" y="274"/>
                    </a:lnTo>
                    <a:lnTo>
                      <a:pt x="259" y="274"/>
                    </a:lnTo>
                    <a:lnTo>
                      <a:pt x="260" y="273"/>
                    </a:lnTo>
                    <a:lnTo>
                      <a:pt x="260" y="269"/>
                    </a:lnTo>
                    <a:lnTo>
                      <a:pt x="265" y="269"/>
                    </a:lnTo>
                    <a:lnTo>
                      <a:pt x="271" y="271"/>
                    </a:lnTo>
                    <a:lnTo>
                      <a:pt x="273" y="272"/>
                    </a:lnTo>
                    <a:lnTo>
                      <a:pt x="277" y="272"/>
                    </a:lnTo>
                    <a:lnTo>
                      <a:pt x="277" y="271"/>
                    </a:lnTo>
                    <a:lnTo>
                      <a:pt x="273" y="267"/>
                    </a:lnTo>
                    <a:lnTo>
                      <a:pt x="271" y="264"/>
                    </a:lnTo>
                    <a:lnTo>
                      <a:pt x="269" y="260"/>
                    </a:lnTo>
                    <a:lnTo>
                      <a:pt x="268" y="257"/>
                    </a:lnTo>
                    <a:lnTo>
                      <a:pt x="267" y="250"/>
                    </a:lnTo>
                    <a:lnTo>
                      <a:pt x="264" y="242"/>
                    </a:lnTo>
                    <a:lnTo>
                      <a:pt x="258" y="237"/>
                    </a:lnTo>
                    <a:lnTo>
                      <a:pt x="253" y="235"/>
                    </a:lnTo>
                    <a:lnTo>
                      <a:pt x="246" y="235"/>
                    </a:lnTo>
                    <a:lnTo>
                      <a:pt x="240" y="234"/>
                    </a:lnTo>
                    <a:lnTo>
                      <a:pt x="235" y="231"/>
                    </a:lnTo>
                    <a:lnTo>
                      <a:pt x="232" y="226"/>
                    </a:lnTo>
                    <a:lnTo>
                      <a:pt x="227" y="221"/>
                    </a:lnTo>
                    <a:lnTo>
                      <a:pt x="224" y="215"/>
                    </a:lnTo>
                    <a:lnTo>
                      <a:pt x="223" y="209"/>
                    </a:lnTo>
                    <a:lnTo>
                      <a:pt x="227" y="199"/>
                    </a:lnTo>
                    <a:lnTo>
                      <a:pt x="232" y="194"/>
                    </a:lnTo>
                    <a:lnTo>
                      <a:pt x="238" y="192"/>
                    </a:lnTo>
                    <a:lnTo>
                      <a:pt x="242" y="192"/>
                    </a:lnTo>
                    <a:lnTo>
                      <a:pt x="243" y="191"/>
                    </a:lnTo>
                    <a:lnTo>
                      <a:pt x="243" y="189"/>
                    </a:lnTo>
                    <a:lnTo>
                      <a:pt x="242" y="188"/>
                    </a:lnTo>
                    <a:lnTo>
                      <a:pt x="238" y="187"/>
                    </a:lnTo>
                    <a:lnTo>
                      <a:pt x="233" y="189"/>
                    </a:lnTo>
                    <a:lnTo>
                      <a:pt x="228" y="191"/>
                    </a:lnTo>
                    <a:lnTo>
                      <a:pt x="224" y="192"/>
                    </a:lnTo>
                    <a:lnTo>
                      <a:pt x="220" y="189"/>
                    </a:lnTo>
                    <a:lnTo>
                      <a:pt x="217" y="184"/>
                    </a:lnTo>
                    <a:lnTo>
                      <a:pt x="215" y="177"/>
                    </a:lnTo>
                    <a:lnTo>
                      <a:pt x="215" y="172"/>
                    </a:lnTo>
                    <a:lnTo>
                      <a:pt x="216" y="168"/>
                    </a:lnTo>
                    <a:lnTo>
                      <a:pt x="216" y="163"/>
                    </a:lnTo>
                    <a:lnTo>
                      <a:pt x="218" y="159"/>
                    </a:lnTo>
                    <a:lnTo>
                      <a:pt x="222" y="155"/>
                    </a:lnTo>
                    <a:lnTo>
                      <a:pt x="225" y="153"/>
                    </a:lnTo>
                    <a:lnTo>
                      <a:pt x="227" y="151"/>
                    </a:lnTo>
                    <a:lnTo>
                      <a:pt x="229" y="148"/>
                    </a:lnTo>
                    <a:lnTo>
                      <a:pt x="230" y="146"/>
                    </a:lnTo>
                    <a:lnTo>
                      <a:pt x="230" y="144"/>
                    </a:lnTo>
                    <a:lnTo>
                      <a:pt x="233" y="138"/>
                    </a:lnTo>
                    <a:lnTo>
                      <a:pt x="240" y="134"/>
                    </a:lnTo>
                    <a:lnTo>
                      <a:pt x="247" y="129"/>
                    </a:lnTo>
                    <a:lnTo>
                      <a:pt x="254" y="128"/>
                    </a:lnTo>
                    <a:lnTo>
                      <a:pt x="259" y="127"/>
                    </a:lnTo>
                    <a:lnTo>
                      <a:pt x="266" y="125"/>
                    </a:lnTo>
                    <a:lnTo>
                      <a:pt x="273" y="122"/>
                    </a:lnTo>
                    <a:lnTo>
                      <a:pt x="279" y="120"/>
                    </a:lnTo>
                    <a:lnTo>
                      <a:pt x="283" y="119"/>
                    </a:lnTo>
                    <a:lnTo>
                      <a:pt x="288" y="123"/>
                    </a:lnTo>
                    <a:lnTo>
                      <a:pt x="290" y="130"/>
                    </a:lnTo>
                    <a:lnTo>
                      <a:pt x="288" y="141"/>
                    </a:lnTo>
                    <a:lnTo>
                      <a:pt x="285" y="149"/>
                    </a:lnTo>
                    <a:lnTo>
                      <a:pt x="288" y="164"/>
                    </a:lnTo>
                    <a:lnTo>
                      <a:pt x="288" y="170"/>
                    </a:lnTo>
                    <a:lnTo>
                      <a:pt x="285" y="177"/>
                    </a:lnTo>
                    <a:lnTo>
                      <a:pt x="282" y="186"/>
                    </a:lnTo>
                    <a:lnTo>
                      <a:pt x="280" y="195"/>
                    </a:lnTo>
                    <a:lnTo>
                      <a:pt x="280" y="201"/>
                    </a:lnTo>
                    <a:lnTo>
                      <a:pt x="281" y="207"/>
                    </a:lnTo>
                    <a:lnTo>
                      <a:pt x="282" y="213"/>
                    </a:lnTo>
                    <a:lnTo>
                      <a:pt x="280" y="218"/>
                    </a:lnTo>
                    <a:lnTo>
                      <a:pt x="277" y="221"/>
                    </a:lnTo>
                    <a:lnTo>
                      <a:pt x="276" y="223"/>
                    </a:lnTo>
                    <a:lnTo>
                      <a:pt x="274" y="225"/>
                    </a:lnTo>
                    <a:lnTo>
                      <a:pt x="274" y="226"/>
                    </a:lnTo>
                    <a:lnTo>
                      <a:pt x="277" y="226"/>
                    </a:lnTo>
                    <a:lnTo>
                      <a:pt x="281" y="224"/>
                    </a:lnTo>
                    <a:lnTo>
                      <a:pt x="284" y="222"/>
                    </a:lnTo>
                    <a:lnTo>
                      <a:pt x="285" y="220"/>
                    </a:lnTo>
                    <a:lnTo>
                      <a:pt x="288" y="217"/>
                    </a:lnTo>
                    <a:lnTo>
                      <a:pt x="288" y="213"/>
                    </a:lnTo>
                    <a:lnTo>
                      <a:pt x="289" y="204"/>
                    </a:lnTo>
                    <a:lnTo>
                      <a:pt x="290" y="194"/>
                    </a:lnTo>
                    <a:lnTo>
                      <a:pt x="290" y="185"/>
                    </a:lnTo>
                    <a:lnTo>
                      <a:pt x="292" y="176"/>
                    </a:lnTo>
                    <a:lnTo>
                      <a:pt x="294" y="172"/>
                    </a:lnTo>
                    <a:lnTo>
                      <a:pt x="297" y="172"/>
                    </a:lnTo>
                    <a:lnTo>
                      <a:pt x="302" y="173"/>
                    </a:lnTo>
                    <a:lnTo>
                      <a:pt x="307" y="175"/>
                    </a:lnTo>
                    <a:lnTo>
                      <a:pt x="312" y="176"/>
                    </a:lnTo>
                    <a:lnTo>
                      <a:pt x="315" y="177"/>
                    </a:lnTo>
                    <a:lnTo>
                      <a:pt x="315" y="176"/>
                    </a:lnTo>
                    <a:lnTo>
                      <a:pt x="313" y="174"/>
                    </a:lnTo>
                    <a:lnTo>
                      <a:pt x="310" y="171"/>
                    </a:lnTo>
                    <a:lnTo>
                      <a:pt x="307" y="169"/>
                    </a:lnTo>
                    <a:lnTo>
                      <a:pt x="299" y="161"/>
                    </a:lnTo>
                    <a:lnTo>
                      <a:pt x="298" y="158"/>
                    </a:lnTo>
                    <a:lnTo>
                      <a:pt x="296" y="143"/>
                    </a:lnTo>
                    <a:lnTo>
                      <a:pt x="296" y="136"/>
                    </a:lnTo>
                    <a:lnTo>
                      <a:pt x="297" y="132"/>
                    </a:lnTo>
                    <a:lnTo>
                      <a:pt x="298" y="131"/>
                    </a:lnTo>
                    <a:lnTo>
                      <a:pt x="301" y="125"/>
                    </a:lnTo>
                    <a:lnTo>
                      <a:pt x="302" y="124"/>
                    </a:lnTo>
                    <a:lnTo>
                      <a:pt x="304" y="123"/>
                    </a:lnTo>
                    <a:lnTo>
                      <a:pt x="306" y="123"/>
                    </a:lnTo>
                    <a:lnTo>
                      <a:pt x="308" y="124"/>
                    </a:lnTo>
                    <a:lnTo>
                      <a:pt x="310" y="126"/>
                    </a:lnTo>
                    <a:lnTo>
                      <a:pt x="310" y="127"/>
                    </a:lnTo>
                    <a:lnTo>
                      <a:pt x="312" y="128"/>
                    </a:lnTo>
                    <a:lnTo>
                      <a:pt x="312" y="129"/>
                    </a:lnTo>
                    <a:lnTo>
                      <a:pt x="313" y="128"/>
                    </a:lnTo>
                    <a:lnTo>
                      <a:pt x="314" y="126"/>
                    </a:lnTo>
                    <a:lnTo>
                      <a:pt x="316" y="119"/>
                    </a:lnTo>
                    <a:lnTo>
                      <a:pt x="317" y="110"/>
                    </a:lnTo>
                    <a:lnTo>
                      <a:pt x="319" y="102"/>
                    </a:lnTo>
                    <a:lnTo>
                      <a:pt x="321" y="98"/>
                    </a:lnTo>
                    <a:lnTo>
                      <a:pt x="324" y="98"/>
                    </a:lnTo>
                    <a:lnTo>
                      <a:pt x="325" y="100"/>
                    </a:lnTo>
                    <a:lnTo>
                      <a:pt x="326" y="101"/>
                    </a:lnTo>
                    <a:lnTo>
                      <a:pt x="327" y="101"/>
                    </a:lnTo>
                    <a:lnTo>
                      <a:pt x="328" y="100"/>
                    </a:lnTo>
                    <a:lnTo>
                      <a:pt x="328" y="89"/>
                    </a:lnTo>
                    <a:lnTo>
                      <a:pt x="329" y="81"/>
                    </a:lnTo>
                    <a:lnTo>
                      <a:pt x="330" y="76"/>
                    </a:lnTo>
                    <a:lnTo>
                      <a:pt x="333" y="73"/>
                    </a:lnTo>
                    <a:lnTo>
                      <a:pt x="338" y="74"/>
                    </a:lnTo>
                    <a:lnTo>
                      <a:pt x="341" y="79"/>
                    </a:lnTo>
                    <a:lnTo>
                      <a:pt x="342" y="87"/>
                    </a:lnTo>
                    <a:lnTo>
                      <a:pt x="344" y="95"/>
                    </a:lnTo>
                    <a:lnTo>
                      <a:pt x="344" y="103"/>
                    </a:lnTo>
                    <a:lnTo>
                      <a:pt x="343" y="114"/>
                    </a:lnTo>
                    <a:lnTo>
                      <a:pt x="342" y="126"/>
                    </a:lnTo>
                    <a:lnTo>
                      <a:pt x="341" y="138"/>
                    </a:lnTo>
                    <a:lnTo>
                      <a:pt x="341" y="147"/>
                    </a:lnTo>
                    <a:lnTo>
                      <a:pt x="342" y="152"/>
                    </a:lnTo>
                    <a:lnTo>
                      <a:pt x="344" y="155"/>
                    </a:lnTo>
                    <a:lnTo>
                      <a:pt x="346" y="158"/>
                    </a:lnTo>
                    <a:lnTo>
                      <a:pt x="348" y="162"/>
                    </a:lnTo>
                    <a:lnTo>
                      <a:pt x="348" y="164"/>
                    </a:lnTo>
                    <a:lnTo>
                      <a:pt x="347" y="167"/>
                    </a:lnTo>
                    <a:lnTo>
                      <a:pt x="343" y="175"/>
                    </a:lnTo>
                    <a:lnTo>
                      <a:pt x="342" y="183"/>
                    </a:lnTo>
                    <a:lnTo>
                      <a:pt x="341" y="191"/>
                    </a:lnTo>
                    <a:lnTo>
                      <a:pt x="341" y="207"/>
                    </a:lnTo>
                    <a:lnTo>
                      <a:pt x="338" y="209"/>
                    </a:lnTo>
                    <a:lnTo>
                      <a:pt x="335" y="212"/>
                    </a:lnTo>
                    <a:lnTo>
                      <a:pt x="333" y="216"/>
                    </a:lnTo>
                    <a:lnTo>
                      <a:pt x="332" y="222"/>
                    </a:lnTo>
                    <a:lnTo>
                      <a:pt x="329" y="226"/>
                    </a:lnTo>
                    <a:lnTo>
                      <a:pt x="325" y="231"/>
                    </a:lnTo>
                    <a:lnTo>
                      <a:pt x="322" y="236"/>
                    </a:lnTo>
                    <a:lnTo>
                      <a:pt x="318" y="242"/>
                    </a:lnTo>
                    <a:lnTo>
                      <a:pt x="317" y="247"/>
                    </a:lnTo>
                    <a:lnTo>
                      <a:pt x="318" y="250"/>
                    </a:lnTo>
                    <a:lnTo>
                      <a:pt x="322" y="249"/>
                    </a:lnTo>
                    <a:lnTo>
                      <a:pt x="327" y="244"/>
                    </a:lnTo>
                    <a:lnTo>
                      <a:pt x="332" y="237"/>
                    </a:lnTo>
                    <a:lnTo>
                      <a:pt x="337" y="231"/>
                    </a:lnTo>
                    <a:lnTo>
                      <a:pt x="341" y="225"/>
                    </a:lnTo>
                    <a:lnTo>
                      <a:pt x="345" y="219"/>
                    </a:lnTo>
                    <a:lnTo>
                      <a:pt x="348" y="211"/>
                    </a:lnTo>
                    <a:lnTo>
                      <a:pt x="350" y="201"/>
                    </a:lnTo>
                    <a:lnTo>
                      <a:pt x="353" y="192"/>
                    </a:lnTo>
                    <a:lnTo>
                      <a:pt x="353" y="189"/>
                    </a:lnTo>
                    <a:lnTo>
                      <a:pt x="354" y="187"/>
                    </a:lnTo>
                    <a:lnTo>
                      <a:pt x="354" y="184"/>
                    </a:lnTo>
                    <a:lnTo>
                      <a:pt x="355" y="182"/>
                    </a:lnTo>
                    <a:lnTo>
                      <a:pt x="356" y="180"/>
                    </a:lnTo>
                    <a:lnTo>
                      <a:pt x="358" y="179"/>
                    </a:lnTo>
                    <a:lnTo>
                      <a:pt x="362" y="180"/>
                    </a:lnTo>
                    <a:lnTo>
                      <a:pt x="372" y="186"/>
                    </a:lnTo>
                    <a:lnTo>
                      <a:pt x="377" y="189"/>
                    </a:lnTo>
                    <a:lnTo>
                      <a:pt x="381" y="191"/>
                    </a:lnTo>
                    <a:lnTo>
                      <a:pt x="384" y="191"/>
                    </a:lnTo>
                    <a:lnTo>
                      <a:pt x="384" y="188"/>
                    </a:lnTo>
                    <a:lnTo>
                      <a:pt x="383" y="185"/>
                    </a:lnTo>
                    <a:lnTo>
                      <a:pt x="379" y="180"/>
                    </a:lnTo>
                    <a:lnTo>
                      <a:pt x="378" y="180"/>
                    </a:lnTo>
                    <a:lnTo>
                      <a:pt x="377" y="178"/>
                    </a:lnTo>
                    <a:lnTo>
                      <a:pt x="377" y="176"/>
                    </a:lnTo>
                    <a:lnTo>
                      <a:pt x="374" y="171"/>
                    </a:lnTo>
                    <a:lnTo>
                      <a:pt x="368" y="167"/>
                    </a:lnTo>
                    <a:lnTo>
                      <a:pt x="362" y="164"/>
                    </a:lnTo>
                    <a:lnTo>
                      <a:pt x="358" y="159"/>
                    </a:lnTo>
                    <a:lnTo>
                      <a:pt x="359" y="153"/>
                    </a:lnTo>
                    <a:lnTo>
                      <a:pt x="362" y="149"/>
                    </a:lnTo>
                    <a:lnTo>
                      <a:pt x="363" y="145"/>
                    </a:lnTo>
                    <a:lnTo>
                      <a:pt x="362" y="140"/>
                    </a:lnTo>
                    <a:lnTo>
                      <a:pt x="360" y="138"/>
                    </a:lnTo>
                    <a:lnTo>
                      <a:pt x="358" y="135"/>
                    </a:lnTo>
                    <a:lnTo>
                      <a:pt x="354" y="126"/>
                    </a:lnTo>
                    <a:lnTo>
                      <a:pt x="354" y="124"/>
                    </a:lnTo>
                    <a:lnTo>
                      <a:pt x="356" y="124"/>
                    </a:lnTo>
                    <a:lnTo>
                      <a:pt x="362" y="123"/>
                    </a:lnTo>
                    <a:lnTo>
                      <a:pt x="369" y="120"/>
                    </a:lnTo>
                    <a:lnTo>
                      <a:pt x="376" y="116"/>
                    </a:lnTo>
                    <a:lnTo>
                      <a:pt x="382" y="112"/>
                    </a:lnTo>
                    <a:lnTo>
                      <a:pt x="384" y="107"/>
                    </a:lnTo>
                    <a:lnTo>
                      <a:pt x="384" y="105"/>
                    </a:lnTo>
                    <a:lnTo>
                      <a:pt x="382" y="101"/>
                    </a:lnTo>
                    <a:lnTo>
                      <a:pt x="381" y="100"/>
                    </a:lnTo>
                    <a:lnTo>
                      <a:pt x="380" y="98"/>
                    </a:lnTo>
                    <a:lnTo>
                      <a:pt x="380" y="96"/>
                    </a:lnTo>
                    <a:lnTo>
                      <a:pt x="381" y="94"/>
                    </a:lnTo>
                    <a:lnTo>
                      <a:pt x="384" y="90"/>
                    </a:lnTo>
                    <a:lnTo>
                      <a:pt x="393" y="81"/>
                    </a:lnTo>
                    <a:lnTo>
                      <a:pt x="398" y="78"/>
                    </a:lnTo>
                    <a:lnTo>
                      <a:pt x="400" y="77"/>
                    </a:lnTo>
                    <a:lnTo>
                      <a:pt x="401" y="78"/>
                    </a:lnTo>
                    <a:lnTo>
                      <a:pt x="400" y="81"/>
                    </a:lnTo>
                    <a:lnTo>
                      <a:pt x="399" y="83"/>
                    </a:lnTo>
                    <a:lnTo>
                      <a:pt x="397" y="86"/>
                    </a:lnTo>
                    <a:lnTo>
                      <a:pt x="396" y="88"/>
                    </a:lnTo>
                    <a:lnTo>
                      <a:pt x="395" y="91"/>
                    </a:lnTo>
                    <a:lnTo>
                      <a:pt x="395" y="96"/>
                    </a:lnTo>
                    <a:lnTo>
                      <a:pt x="399" y="108"/>
                    </a:lnTo>
                    <a:lnTo>
                      <a:pt x="401" y="113"/>
                    </a:lnTo>
                    <a:lnTo>
                      <a:pt x="403" y="114"/>
                    </a:lnTo>
                    <a:lnTo>
                      <a:pt x="405" y="110"/>
                    </a:lnTo>
                    <a:lnTo>
                      <a:pt x="407" y="99"/>
                    </a:lnTo>
                    <a:lnTo>
                      <a:pt x="409" y="96"/>
                    </a:lnTo>
                    <a:lnTo>
                      <a:pt x="411" y="95"/>
                    </a:lnTo>
                    <a:lnTo>
                      <a:pt x="412" y="96"/>
                    </a:lnTo>
                    <a:lnTo>
                      <a:pt x="413" y="96"/>
                    </a:lnTo>
                    <a:lnTo>
                      <a:pt x="415" y="97"/>
                    </a:lnTo>
                    <a:lnTo>
                      <a:pt x="417" y="99"/>
                    </a:lnTo>
                    <a:lnTo>
                      <a:pt x="418" y="99"/>
                    </a:lnTo>
                    <a:lnTo>
                      <a:pt x="419" y="98"/>
                    </a:lnTo>
                    <a:lnTo>
                      <a:pt x="421" y="93"/>
                    </a:lnTo>
                    <a:lnTo>
                      <a:pt x="422" y="87"/>
                    </a:lnTo>
                    <a:lnTo>
                      <a:pt x="421" y="80"/>
                    </a:lnTo>
                    <a:lnTo>
                      <a:pt x="419" y="76"/>
                    </a:lnTo>
                    <a:lnTo>
                      <a:pt x="417" y="62"/>
                    </a:lnTo>
                    <a:lnTo>
                      <a:pt x="419" y="55"/>
                    </a:lnTo>
                    <a:lnTo>
                      <a:pt x="422" y="52"/>
                    </a:lnTo>
                    <a:lnTo>
                      <a:pt x="428" y="51"/>
                    </a:lnTo>
                    <a:lnTo>
                      <a:pt x="436" y="53"/>
                    </a:lnTo>
                    <a:lnTo>
                      <a:pt x="443" y="56"/>
                    </a:lnTo>
                    <a:lnTo>
                      <a:pt x="449" y="60"/>
                    </a:lnTo>
                    <a:lnTo>
                      <a:pt x="451" y="65"/>
                    </a:lnTo>
                    <a:lnTo>
                      <a:pt x="451" y="72"/>
                    </a:lnTo>
                    <a:lnTo>
                      <a:pt x="452" y="75"/>
                    </a:lnTo>
                    <a:lnTo>
                      <a:pt x="453" y="77"/>
                    </a:lnTo>
                    <a:lnTo>
                      <a:pt x="456" y="80"/>
                    </a:lnTo>
                    <a:lnTo>
                      <a:pt x="459" y="80"/>
                    </a:lnTo>
                    <a:lnTo>
                      <a:pt x="466" y="81"/>
                    </a:lnTo>
                    <a:lnTo>
                      <a:pt x="473" y="86"/>
                    </a:lnTo>
                    <a:lnTo>
                      <a:pt x="478" y="90"/>
                    </a:lnTo>
                    <a:lnTo>
                      <a:pt x="481" y="94"/>
                    </a:lnTo>
                    <a:lnTo>
                      <a:pt x="486" y="102"/>
                    </a:lnTo>
                    <a:lnTo>
                      <a:pt x="493" y="111"/>
                    </a:lnTo>
                    <a:lnTo>
                      <a:pt x="495" y="113"/>
                    </a:lnTo>
                    <a:lnTo>
                      <a:pt x="497" y="116"/>
                    </a:lnTo>
                    <a:lnTo>
                      <a:pt x="498" y="118"/>
                    </a:lnTo>
                    <a:lnTo>
                      <a:pt x="498" y="120"/>
                    </a:lnTo>
                    <a:lnTo>
                      <a:pt x="499" y="122"/>
                    </a:lnTo>
                    <a:lnTo>
                      <a:pt x="501" y="122"/>
                    </a:lnTo>
                    <a:lnTo>
                      <a:pt x="503" y="118"/>
                    </a:lnTo>
                    <a:lnTo>
                      <a:pt x="503" y="115"/>
                    </a:lnTo>
                    <a:lnTo>
                      <a:pt x="502" y="112"/>
                    </a:lnTo>
                    <a:lnTo>
                      <a:pt x="499" y="107"/>
                    </a:lnTo>
                    <a:lnTo>
                      <a:pt x="496" y="104"/>
                    </a:lnTo>
                    <a:lnTo>
                      <a:pt x="490" y="100"/>
                    </a:lnTo>
                    <a:lnTo>
                      <a:pt x="488" y="99"/>
                    </a:lnTo>
                    <a:lnTo>
                      <a:pt x="488" y="97"/>
                    </a:lnTo>
                    <a:lnTo>
                      <a:pt x="489" y="96"/>
                    </a:lnTo>
                    <a:lnTo>
                      <a:pt x="490" y="94"/>
                    </a:lnTo>
                    <a:lnTo>
                      <a:pt x="491" y="93"/>
                    </a:lnTo>
                    <a:lnTo>
                      <a:pt x="492" y="91"/>
                    </a:lnTo>
                    <a:lnTo>
                      <a:pt x="491" y="89"/>
                    </a:lnTo>
                    <a:lnTo>
                      <a:pt x="489" y="86"/>
                    </a:lnTo>
                    <a:lnTo>
                      <a:pt x="487" y="79"/>
                    </a:lnTo>
                    <a:lnTo>
                      <a:pt x="483" y="73"/>
                    </a:lnTo>
                    <a:lnTo>
                      <a:pt x="481" y="66"/>
                    </a:lnTo>
                    <a:lnTo>
                      <a:pt x="480" y="60"/>
                    </a:lnTo>
                    <a:lnTo>
                      <a:pt x="481" y="57"/>
                    </a:lnTo>
                    <a:lnTo>
                      <a:pt x="486" y="57"/>
                    </a:lnTo>
                    <a:lnTo>
                      <a:pt x="488" y="58"/>
                    </a:lnTo>
                    <a:lnTo>
                      <a:pt x="490" y="58"/>
                    </a:lnTo>
                    <a:lnTo>
                      <a:pt x="494" y="60"/>
                    </a:lnTo>
                    <a:lnTo>
                      <a:pt x="495" y="60"/>
                    </a:lnTo>
                    <a:lnTo>
                      <a:pt x="495" y="49"/>
                    </a:lnTo>
                    <a:lnTo>
                      <a:pt x="493" y="45"/>
                    </a:lnTo>
                    <a:lnTo>
                      <a:pt x="493" y="44"/>
                    </a:lnTo>
                    <a:lnTo>
                      <a:pt x="492" y="44"/>
                    </a:lnTo>
                    <a:lnTo>
                      <a:pt x="489" y="45"/>
                    </a:lnTo>
                    <a:lnTo>
                      <a:pt x="478" y="47"/>
                    </a:lnTo>
                    <a:lnTo>
                      <a:pt x="474" y="46"/>
                    </a:lnTo>
                    <a:lnTo>
                      <a:pt x="472" y="43"/>
                    </a:lnTo>
                    <a:lnTo>
                      <a:pt x="474" y="39"/>
                    </a:lnTo>
                    <a:lnTo>
                      <a:pt x="480" y="34"/>
                    </a:lnTo>
                    <a:lnTo>
                      <a:pt x="487" y="31"/>
                    </a:lnTo>
                    <a:lnTo>
                      <a:pt x="490" y="29"/>
                    </a:lnTo>
                    <a:lnTo>
                      <a:pt x="487" y="28"/>
                    </a:lnTo>
                    <a:lnTo>
                      <a:pt x="481" y="28"/>
                    </a:lnTo>
                    <a:lnTo>
                      <a:pt x="474" y="29"/>
                    </a:lnTo>
                    <a:lnTo>
                      <a:pt x="470" y="30"/>
                    </a:lnTo>
                    <a:lnTo>
                      <a:pt x="468" y="31"/>
                    </a:lnTo>
                    <a:lnTo>
                      <a:pt x="468" y="33"/>
                    </a:lnTo>
                    <a:lnTo>
                      <a:pt x="466" y="35"/>
                    </a:lnTo>
                    <a:lnTo>
                      <a:pt x="463" y="35"/>
                    </a:lnTo>
                    <a:lnTo>
                      <a:pt x="459" y="34"/>
                    </a:lnTo>
                    <a:lnTo>
                      <a:pt x="454" y="29"/>
                    </a:lnTo>
                    <a:lnTo>
                      <a:pt x="452" y="28"/>
                    </a:lnTo>
                    <a:lnTo>
                      <a:pt x="447" y="28"/>
                    </a:lnTo>
                    <a:lnTo>
                      <a:pt x="441" y="26"/>
                    </a:lnTo>
                    <a:lnTo>
                      <a:pt x="438" y="24"/>
                    </a:lnTo>
                    <a:lnTo>
                      <a:pt x="436" y="23"/>
                    </a:lnTo>
                    <a:lnTo>
                      <a:pt x="434" y="21"/>
                    </a:lnTo>
                    <a:lnTo>
                      <a:pt x="434" y="17"/>
                    </a:lnTo>
                    <a:lnTo>
                      <a:pt x="436" y="15"/>
                    </a:lnTo>
                    <a:lnTo>
                      <a:pt x="436" y="9"/>
                    </a:lnTo>
                    <a:lnTo>
                      <a:pt x="434" y="8"/>
                    </a:lnTo>
                    <a:lnTo>
                      <a:pt x="433" y="8"/>
                    </a:lnTo>
                    <a:lnTo>
                      <a:pt x="432" y="9"/>
                    </a:lnTo>
                    <a:lnTo>
                      <a:pt x="430" y="10"/>
                    </a:lnTo>
                    <a:lnTo>
                      <a:pt x="429" y="11"/>
                    </a:lnTo>
                    <a:lnTo>
                      <a:pt x="428" y="11"/>
                    </a:lnTo>
                    <a:lnTo>
                      <a:pt x="426" y="12"/>
                    </a:lnTo>
                    <a:lnTo>
                      <a:pt x="425" y="12"/>
                    </a:lnTo>
                    <a:lnTo>
                      <a:pt x="423" y="11"/>
                    </a:lnTo>
                    <a:lnTo>
                      <a:pt x="421" y="9"/>
                    </a:lnTo>
                    <a:lnTo>
                      <a:pt x="417" y="4"/>
                    </a:lnTo>
                    <a:lnTo>
                      <a:pt x="4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38" name="Finnmark">
            <a:extLst>
              <a:ext uri="{FF2B5EF4-FFF2-40B4-BE49-F238E27FC236}">
                <a16:creationId xmlns:a16="http://schemas.microsoft.com/office/drawing/2014/main" id="{8409ABB0-749B-4DDC-B715-FE9D4DE06A9D}"/>
              </a:ext>
            </a:extLst>
          </p:cNvPr>
          <p:cNvGrpSpPr/>
          <p:nvPr/>
        </p:nvGrpSpPr>
        <p:grpSpPr>
          <a:xfrm>
            <a:off x="6967429" y="739127"/>
            <a:ext cx="1368609" cy="1080321"/>
            <a:chOff x="8852502" y="739127"/>
            <a:chExt cx="1368609" cy="1080321"/>
          </a:xfrm>
          <a:solidFill>
            <a:schemeClr val="accent1"/>
          </a:solidFill>
        </p:grpSpPr>
        <p:sp>
          <p:nvSpPr>
            <p:cNvPr id="439" name="Finnmar_2">
              <a:extLst>
                <a:ext uri="{FF2B5EF4-FFF2-40B4-BE49-F238E27FC236}">
                  <a16:creationId xmlns:a16="http://schemas.microsoft.com/office/drawing/2014/main" id="{0F4A5EC0-F3F2-4A55-985F-9A62A5162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7125" y="1136661"/>
              <a:ext cx="16691" cy="4248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1"/>
                </a:cxn>
                <a:cxn ang="0">
                  <a:pos x="7" y="3"/>
                </a:cxn>
                <a:cxn ang="0">
                  <a:pos x="10" y="6"/>
                </a:cxn>
                <a:cxn ang="0">
                  <a:pos x="11" y="10"/>
                </a:cxn>
                <a:cxn ang="0">
                  <a:pos x="11" y="16"/>
                </a:cxn>
                <a:cxn ang="0">
                  <a:pos x="8" y="21"/>
                </a:cxn>
                <a:cxn ang="0">
                  <a:pos x="7" y="26"/>
                </a:cxn>
                <a:cxn ang="0">
                  <a:pos x="5" y="28"/>
                </a:cxn>
                <a:cxn ang="0">
                  <a:pos x="3" y="26"/>
                </a:cxn>
                <a:cxn ang="0">
                  <a:pos x="2" y="21"/>
                </a:cxn>
                <a:cxn ang="0">
                  <a:pos x="1" y="14"/>
                </a:cxn>
                <a:cxn ang="0">
                  <a:pos x="0" y="7"/>
                </a:cxn>
                <a:cxn ang="0">
                  <a:pos x="1" y="2"/>
                </a:cxn>
                <a:cxn ang="0">
                  <a:pos x="2" y="0"/>
                </a:cxn>
              </a:cxnLst>
              <a:rect l="0" t="0" r="r" b="b"/>
              <a:pathLst>
                <a:path w="11" h="28">
                  <a:moveTo>
                    <a:pt x="2" y="0"/>
                  </a:moveTo>
                  <a:lnTo>
                    <a:pt x="4" y="1"/>
                  </a:lnTo>
                  <a:lnTo>
                    <a:pt x="7" y="3"/>
                  </a:lnTo>
                  <a:lnTo>
                    <a:pt x="10" y="6"/>
                  </a:lnTo>
                  <a:lnTo>
                    <a:pt x="11" y="10"/>
                  </a:lnTo>
                  <a:lnTo>
                    <a:pt x="11" y="16"/>
                  </a:lnTo>
                  <a:lnTo>
                    <a:pt x="8" y="21"/>
                  </a:lnTo>
                  <a:lnTo>
                    <a:pt x="7" y="26"/>
                  </a:lnTo>
                  <a:lnTo>
                    <a:pt x="5" y="28"/>
                  </a:lnTo>
                  <a:lnTo>
                    <a:pt x="3" y="26"/>
                  </a:lnTo>
                  <a:lnTo>
                    <a:pt x="2" y="21"/>
                  </a:lnTo>
                  <a:lnTo>
                    <a:pt x="1" y="14"/>
                  </a:lnTo>
                  <a:lnTo>
                    <a:pt x="0" y="7"/>
                  </a:ln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40" name="Finnmark_1">
              <a:extLst>
                <a:ext uri="{FF2B5EF4-FFF2-40B4-BE49-F238E27FC236}">
                  <a16:creationId xmlns:a16="http://schemas.microsoft.com/office/drawing/2014/main" id="{102B9575-D3C9-43DD-B78D-D2173A3D7295}"/>
                </a:ext>
              </a:extLst>
            </p:cNvPr>
            <p:cNvGrpSpPr/>
            <p:nvPr/>
          </p:nvGrpSpPr>
          <p:grpSpPr>
            <a:xfrm>
              <a:off x="8852502" y="739127"/>
              <a:ext cx="1368609" cy="1080321"/>
              <a:chOff x="8852502" y="739127"/>
              <a:chExt cx="1368609" cy="1080321"/>
            </a:xfrm>
            <a:grpFill/>
          </p:grpSpPr>
          <p:sp>
            <p:nvSpPr>
              <p:cNvPr id="441" name="Freeform 6">
                <a:extLst>
                  <a:ext uri="{FF2B5EF4-FFF2-40B4-BE49-F238E27FC236}">
                    <a16:creationId xmlns:a16="http://schemas.microsoft.com/office/drawing/2014/main" id="{10650E25-0E8A-48EE-8823-2B68CAF6F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32965" y="1159420"/>
                <a:ext cx="40968" cy="6069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9" y="1"/>
                  </a:cxn>
                  <a:cxn ang="0">
                    <a:pos x="22" y="9"/>
                  </a:cxn>
                  <a:cxn ang="0">
                    <a:pos x="26" y="14"/>
                  </a:cxn>
                  <a:cxn ang="0">
                    <a:pos x="27" y="18"/>
                  </a:cxn>
                  <a:cxn ang="0">
                    <a:pos x="25" y="23"/>
                  </a:cxn>
                  <a:cxn ang="0">
                    <a:pos x="20" y="29"/>
                  </a:cxn>
                  <a:cxn ang="0">
                    <a:pos x="15" y="34"/>
                  </a:cxn>
                  <a:cxn ang="0">
                    <a:pos x="9" y="38"/>
                  </a:cxn>
                  <a:cxn ang="0">
                    <a:pos x="6" y="40"/>
                  </a:cxn>
                  <a:cxn ang="0">
                    <a:pos x="4" y="39"/>
                  </a:cxn>
                  <a:cxn ang="0">
                    <a:pos x="2" y="34"/>
                  </a:cxn>
                  <a:cxn ang="0">
                    <a:pos x="0" y="26"/>
                  </a:cxn>
                  <a:cxn ang="0">
                    <a:pos x="0" y="9"/>
                  </a:cxn>
                  <a:cxn ang="0">
                    <a:pos x="2" y="3"/>
                  </a:cxn>
                  <a:cxn ang="0">
                    <a:pos x="4" y="0"/>
                  </a:cxn>
                </a:cxnLst>
                <a:rect l="0" t="0" r="r" b="b"/>
                <a:pathLst>
                  <a:path w="27" h="40">
                    <a:moveTo>
                      <a:pt x="4" y="0"/>
                    </a:moveTo>
                    <a:lnTo>
                      <a:pt x="9" y="1"/>
                    </a:lnTo>
                    <a:lnTo>
                      <a:pt x="22" y="9"/>
                    </a:lnTo>
                    <a:lnTo>
                      <a:pt x="26" y="14"/>
                    </a:lnTo>
                    <a:lnTo>
                      <a:pt x="27" y="18"/>
                    </a:lnTo>
                    <a:lnTo>
                      <a:pt x="25" y="23"/>
                    </a:lnTo>
                    <a:lnTo>
                      <a:pt x="20" y="29"/>
                    </a:lnTo>
                    <a:lnTo>
                      <a:pt x="15" y="34"/>
                    </a:lnTo>
                    <a:lnTo>
                      <a:pt x="9" y="38"/>
                    </a:lnTo>
                    <a:lnTo>
                      <a:pt x="6" y="40"/>
                    </a:lnTo>
                    <a:lnTo>
                      <a:pt x="4" y="39"/>
                    </a:lnTo>
                    <a:lnTo>
                      <a:pt x="2" y="34"/>
                    </a:lnTo>
                    <a:lnTo>
                      <a:pt x="0" y="26"/>
                    </a:lnTo>
                    <a:lnTo>
                      <a:pt x="0" y="9"/>
                    </a:lnTo>
                    <a:lnTo>
                      <a:pt x="2" y="3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110">
                <a:extLst>
                  <a:ext uri="{FF2B5EF4-FFF2-40B4-BE49-F238E27FC236}">
                    <a16:creationId xmlns:a16="http://schemas.microsoft.com/office/drawing/2014/main" id="{E7BE4D3A-2F02-4228-B853-B5686D3DE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2714" y="1124522"/>
                <a:ext cx="91038" cy="515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4" y="0"/>
                  </a:cxn>
                  <a:cxn ang="0">
                    <a:pos x="26" y="1"/>
                  </a:cxn>
                  <a:cxn ang="0">
                    <a:pos x="27" y="3"/>
                  </a:cxn>
                  <a:cxn ang="0">
                    <a:pos x="27" y="9"/>
                  </a:cxn>
                  <a:cxn ang="0">
                    <a:pos x="28" y="11"/>
                  </a:cxn>
                  <a:cxn ang="0">
                    <a:pos x="29" y="12"/>
                  </a:cxn>
                  <a:cxn ang="0">
                    <a:pos x="30" y="11"/>
                  </a:cxn>
                  <a:cxn ang="0">
                    <a:pos x="30" y="6"/>
                  </a:cxn>
                  <a:cxn ang="0">
                    <a:pos x="31" y="4"/>
                  </a:cxn>
                  <a:cxn ang="0">
                    <a:pos x="33" y="2"/>
                  </a:cxn>
                  <a:cxn ang="0">
                    <a:pos x="35" y="4"/>
                  </a:cxn>
                  <a:cxn ang="0">
                    <a:pos x="36" y="6"/>
                  </a:cxn>
                  <a:cxn ang="0">
                    <a:pos x="37" y="9"/>
                  </a:cxn>
                  <a:cxn ang="0">
                    <a:pos x="39" y="11"/>
                  </a:cxn>
                  <a:cxn ang="0">
                    <a:pos x="43" y="13"/>
                  </a:cxn>
                  <a:cxn ang="0">
                    <a:pos x="45" y="13"/>
                  </a:cxn>
                  <a:cxn ang="0">
                    <a:pos x="47" y="14"/>
                  </a:cxn>
                  <a:cxn ang="0">
                    <a:pos x="48" y="16"/>
                  </a:cxn>
                  <a:cxn ang="0">
                    <a:pos x="49" y="17"/>
                  </a:cxn>
                  <a:cxn ang="0">
                    <a:pos x="50" y="19"/>
                  </a:cxn>
                  <a:cxn ang="0">
                    <a:pos x="51" y="21"/>
                  </a:cxn>
                  <a:cxn ang="0">
                    <a:pos x="57" y="24"/>
                  </a:cxn>
                  <a:cxn ang="0">
                    <a:pos x="58" y="26"/>
                  </a:cxn>
                  <a:cxn ang="0">
                    <a:pos x="60" y="28"/>
                  </a:cxn>
                  <a:cxn ang="0">
                    <a:pos x="58" y="30"/>
                  </a:cxn>
                  <a:cxn ang="0">
                    <a:pos x="54" y="31"/>
                  </a:cxn>
                  <a:cxn ang="0">
                    <a:pos x="48" y="32"/>
                  </a:cxn>
                  <a:cxn ang="0">
                    <a:pos x="41" y="34"/>
                  </a:cxn>
                  <a:cxn ang="0">
                    <a:pos x="37" y="34"/>
                  </a:cxn>
                  <a:cxn ang="0">
                    <a:pos x="33" y="33"/>
                  </a:cxn>
                  <a:cxn ang="0">
                    <a:pos x="27" y="32"/>
                  </a:cxn>
                  <a:cxn ang="0">
                    <a:pos x="20" y="30"/>
                  </a:cxn>
                  <a:cxn ang="0">
                    <a:pos x="15" y="28"/>
                  </a:cxn>
                  <a:cxn ang="0">
                    <a:pos x="13" y="26"/>
                  </a:cxn>
                  <a:cxn ang="0">
                    <a:pos x="10" y="25"/>
                  </a:cxn>
                  <a:cxn ang="0">
                    <a:pos x="7" y="23"/>
                  </a:cxn>
                  <a:cxn ang="0">
                    <a:pos x="5" y="22"/>
                  </a:cxn>
                  <a:cxn ang="0">
                    <a:pos x="2" y="19"/>
                  </a:cxn>
                  <a:cxn ang="0">
                    <a:pos x="0" y="18"/>
                  </a:cxn>
                  <a:cxn ang="0">
                    <a:pos x="0" y="14"/>
                  </a:cxn>
                  <a:cxn ang="0">
                    <a:pos x="1" y="12"/>
                  </a:cxn>
                  <a:cxn ang="0">
                    <a:pos x="2" y="11"/>
                  </a:cxn>
                  <a:cxn ang="0">
                    <a:pos x="3" y="11"/>
                  </a:cxn>
                  <a:cxn ang="0">
                    <a:pos x="4" y="12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8" y="8"/>
                  </a:cxn>
                  <a:cxn ang="0">
                    <a:pos x="9" y="6"/>
                  </a:cxn>
                  <a:cxn ang="0">
                    <a:pos x="9" y="5"/>
                  </a:cxn>
                  <a:cxn ang="0">
                    <a:pos x="10" y="3"/>
                  </a:cxn>
                  <a:cxn ang="0">
                    <a:pos x="11" y="2"/>
                  </a:cxn>
                  <a:cxn ang="0">
                    <a:pos x="13" y="1"/>
                  </a:cxn>
                  <a:cxn ang="0">
                    <a:pos x="16" y="0"/>
                  </a:cxn>
                </a:cxnLst>
                <a:rect l="0" t="0" r="r" b="b"/>
                <a:pathLst>
                  <a:path w="60" h="34">
                    <a:moveTo>
                      <a:pt x="16" y="0"/>
                    </a:moveTo>
                    <a:lnTo>
                      <a:pt x="24" y="0"/>
                    </a:lnTo>
                    <a:lnTo>
                      <a:pt x="26" y="1"/>
                    </a:lnTo>
                    <a:lnTo>
                      <a:pt x="27" y="3"/>
                    </a:lnTo>
                    <a:lnTo>
                      <a:pt x="27" y="9"/>
                    </a:lnTo>
                    <a:lnTo>
                      <a:pt x="28" y="11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0" y="6"/>
                    </a:lnTo>
                    <a:lnTo>
                      <a:pt x="31" y="4"/>
                    </a:lnTo>
                    <a:lnTo>
                      <a:pt x="33" y="2"/>
                    </a:lnTo>
                    <a:lnTo>
                      <a:pt x="35" y="4"/>
                    </a:lnTo>
                    <a:lnTo>
                      <a:pt x="36" y="6"/>
                    </a:lnTo>
                    <a:lnTo>
                      <a:pt x="37" y="9"/>
                    </a:lnTo>
                    <a:lnTo>
                      <a:pt x="39" y="11"/>
                    </a:lnTo>
                    <a:lnTo>
                      <a:pt x="43" y="13"/>
                    </a:lnTo>
                    <a:lnTo>
                      <a:pt x="45" y="13"/>
                    </a:lnTo>
                    <a:lnTo>
                      <a:pt x="47" y="14"/>
                    </a:lnTo>
                    <a:lnTo>
                      <a:pt x="48" y="16"/>
                    </a:lnTo>
                    <a:lnTo>
                      <a:pt x="49" y="17"/>
                    </a:lnTo>
                    <a:lnTo>
                      <a:pt x="50" y="19"/>
                    </a:lnTo>
                    <a:lnTo>
                      <a:pt x="51" y="21"/>
                    </a:lnTo>
                    <a:lnTo>
                      <a:pt x="57" y="24"/>
                    </a:lnTo>
                    <a:lnTo>
                      <a:pt x="58" y="26"/>
                    </a:lnTo>
                    <a:lnTo>
                      <a:pt x="60" y="28"/>
                    </a:lnTo>
                    <a:lnTo>
                      <a:pt x="58" y="30"/>
                    </a:lnTo>
                    <a:lnTo>
                      <a:pt x="54" y="31"/>
                    </a:lnTo>
                    <a:lnTo>
                      <a:pt x="48" y="32"/>
                    </a:lnTo>
                    <a:lnTo>
                      <a:pt x="41" y="34"/>
                    </a:lnTo>
                    <a:lnTo>
                      <a:pt x="37" y="34"/>
                    </a:lnTo>
                    <a:lnTo>
                      <a:pt x="33" y="33"/>
                    </a:lnTo>
                    <a:lnTo>
                      <a:pt x="27" y="32"/>
                    </a:lnTo>
                    <a:lnTo>
                      <a:pt x="20" y="30"/>
                    </a:lnTo>
                    <a:lnTo>
                      <a:pt x="15" y="28"/>
                    </a:lnTo>
                    <a:lnTo>
                      <a:pt x="13" y="26"/>
                    </a:lnTo>
                    <a:lnTo>
                      <a:pt x="10" y="25"/>
                    </a:lnTo>
                    <a:lnTo>
                      <a:pt x="7" y="23"/>
                    </a:lnTo>
                    <a:lnTo>
                      <a:pt x="5" y="22"/>
                    </a:lnTo>
                    <a:lnTo>
                      <a:pt x="2" y="19"/>
                    </a:lnTo>
                    <a:lnTo>
                      <a:pt x="0" y="18"/>
                    </a:lnTo>
                    <a:lnTo>
                      <a:pt x="0" y="14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8" y="8"/>
                    </a:lnTo>
                    <a:lnTo>
                      <a:pt x="9" y="6"/>
                    </a:lnTo>
                    <a:lnTo>
                      <a:pt x="9" y="5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3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111">
                <a:extLst>
                  <a:ext uri="{FF2B5EF4-FFF2-40B4-BE49-F238E27FC236}">
                    <a16:creationId xmlns:a16="http://schemas.microsoft.com/office/drawing/2014/main" id="{01BD0558-E789-4F8C-85BD-1B717055F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7959" y="1018311"/>
                <a:ext cx="98625" cy="141109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55" y="5"/>
                  </a:cxn>
                  <a:cxn ang="0">
                    <a:pos x="58" y="20"/>
                  </a:cxn>
                  <a:cxn ang="0">
                    <a:pos x="64" y="34"/>
                  </a:cxn>
                  <a:cxn ang="0">
                    <a:pos x="64" y="46"/>
                  </a:cxn>
                  <a:cxn ang="0">
                    <a:pos x="60" y="55"/>
                  </a:cxn>
                  <a:cxn ang="0">
                    <a:pos x="53" y="68"/>
                  </a:cxn>
                  <a:cxn ang="0">
                    <a:pos x="46" y="70"/>
                  </a:cxn>
                  <a:cxn ang="0">
                    <a:pos x="43" y="73"/>
                  </a:cxn>
                  <a:cxn ang="0">
                    <a:pos x="40" y="84"/>
                  </a:cxn>
                  <a:cxn ang="0">
                    <a:pos x="32" y="92"/>
                  </a:cxn>
                  <a:cxn ang="0">
                    <a:pos x="22" y="92"/>
                  </a:cxn>
                  <a:cxn ang="0">
                    <a:pos x="18" y="84"/>
                  </a:cxn>
                  <a:cxn ang="0">
                    <a:pos x="22" y="72"/>
                  </a:cxn>
                  <a:cxn ang="0">
                    <a:pos x="22" y="67"/>
                  </a:cxn>
                  <a:cxn ang="0">
                    <a:pos x="19" y="71"/>
                  </a:cxn>
                  <a:cxn ang="0">
                    <a:pos x="16" y="75"/>
                  </a:cxn>
                  <a:cxn ang="0">
                    <a:pos x="8" y="72"/>
                  </a:cxn>
                  <a:cxn ang="0">
                    <a:pos x="2" y="68"/>
                  </a:cxn>
                  <a:cxn ang="0">
                    <a:pos x="1" y="64"/>
                  </a:cxn>
                  <a:cxn ang="0">
                    <a:pos x="5" y="60"/>
                  </a:cxn>
                  <a:cxn ang="0">
                    <a:pos x="6" y="58"/>
                  </a:cxn>
                  <a:cxn ang="0">
                    <a:pos x="2" y="54"/>
                  </a:cxn>
                  <a:cxn ang="0">
                    <a:pos x="0" y="51"/>
                  </a:cxn>
                  <a:cxn ang="0">
                    <a:pos x="4" y="46"/>
                  </a:cxn>
                  <a:cxn ang="0">
                    <a:pos x="14" y="32"/>
                  </a:cxn>
                  <a:cxn ang="0">
                    <a:pos x="22" y="31"/>
                  </a:cxn>
                  <a:cxn ang="0">
                    <a:pos x="25" y="24"/>
                  </a:cxn>
                  <a:cxn ang="0">
                    <a:pos x="30" y="31"/>
                  </a:cxn>
                  <a:cxn ang="0">
                    <a:pos x="31" y="36"/>
                  </a:cxn>
                  <a:cxn ang="0">
                    <a:pos x="33" y="34"/>
                  </a:cxn>
                  <a:cxn ang="0">
                    <a:pos x="35" y="24"/>
                  </a:cxn>
                  <a:cxn ang="0">
                    <a:pos x="38" y="25"/>
                  </a:cxn>
                  <a:cxn ang="0">
                    <a:pos x="41" y="24"/>
                  </a:cxn>
                  <a:cxn ang="0">
                    <a:pos x="44" y="20"/>
                  </a:cxn>
                  <a:cxn ang="0">
                    <a:pos x="46" y="19"/>
                  </a:cxn>
                  <a:cxn ang="0">
                    <a:pos x="49" y="20"/>
                  </a:cxn>
                  <a:cxn ang="0">
                    <a:pos x="51" y="21"/>
                  </a:cxn>
                  <a:cxn ang="0">
                    <a:pos x="50" y="15"/>
                  </a:cxn>
                  <a:cxn ang="0">
                    <a:pos x="48" y="10"/>
                  </a:cxn>
                  <a:cxn ang="0">
                    <a:pos x="45" y="9"/>
                  </a:cxn>
                  <a:cxn ang="0">
                    <a:pos x="42" y="10"/>
                  </a:cxn>
                  <a:cxn ang="0">
                    <a:pos x="40" y="11"/>
                  </a:cxn>
                  <a:cxn ang="0">
                    <a:pos x="42" y="1"/>
                  </a:cxn>
                  <a:cxn ang="0">
                    <a:pos x="46" y="0"/>
                  </a:cxn>
                </a:cxnLst>
                <a:rect l="0" t="0" r="r" b="b"/>
                <a:pathLst>
                  <a:path w="65" h="93">
                    <a:moveTo>
                      <a:pt x="46" y="0"/>
                    </a:moveTo>
                    <a:lnTo>
                      <a:pt x="48" y="0"/>
                    </a:lnTo>
                    <a:lnTo>
                      <a:pt x="53" y="2"/>
                    </a:lnTo>
                    <a:lnTo>
                      <a:pt x="55" y="5"/>
                    </a:lnTo>
                    <a:lnTo>
                      <a:pt x="58" y="12"/>
                    </a:lnTo>
                    <a:lnTo>
                      <a:pt x="58" y="20"/>
                    </a:lnTo>
                    <a:lnTo>
                      <a:pt x="62" y="28"/>
                    </a:lnTo>
                    <a:lnTo>
                      <a:pt x="64" y="34"/>
                    </a:lnTo>
                    <a:lnTo>
                      <a:pt x="65" y="41"/>
                    </a:lnTo>
                    <a:lnTo>
                      <a:pt x="64" y="46"/>
                    </a:lnTo>
                    <a:lnTo>
                      <a:pt x="62" y="49"/>
                    </a:lnTo>
                    <a:lnTo>
                      <a:pt x="60" y="55"/>
                    </a:lnTo>
                    <a:lnTo>
                      <a:pt x="57" y="61"/>
                    </a:lnTo>
                    <a:lnTo>
                      <a:pt x="53" y="68"/>
                    </a:lnTo>
                    <a:lnTo>
                      <a:pt x="48" y="70"/>
                    </a:lnTo>
                    <a:lnTo>
                      <a:pt x="46" y="70"/>
                    </a:lnTo>
                    <a:lnTo>
                      <a:pt x="44" y="71"/>
                    </a:lnTo>
                    <a:lnTo>
                      <a:pt x="43" y="73"/>
                    </a:lnTo>
                    <a:lnTo>
                      <a:pt x="43" y="82"/>
                    </a:lnTo>
                    <a:lnTo>
                      <a:pt x="40" y="84"/>
                    </a:lnTo>
                    <a:lnTo>
                      <a:pt x="36" y="88"/>
                    </a:lnTo>
                    <a:lnTo>
                      <a:pt x="32" y="92"/>
                    </a:lnTo>
                    <a:lnTo>
                      <a:pt x="26" y="93"/>
                    </a:lnTo>
                    <a:lnTo>
                      <a:pt x="22" y="92"/>
                    </a:lnTo>
                    <a:lnTo>
                      <a:pt x="18" y="89"/>
                    </a:lnTo>
                    <a:lnTo>
                      <a:pt x="18" y="84"/>
                    </a:lnTo>
                    <a:lnTo>
                      <a:pt x="20" y="79"/>
                    </a:lnTo>
                    <a:lnTo>
                      <a:pt x="22" y="72"/>
                    </a:lnTo>
                    <a:lnTo>
                      <a:pt x="23" y="68"/>
                    </a:lnTo>
                    <a:lnTo>
                      <a:pt x="22" y="67"/>
                    </a:lnTo>
                    <a:lnTo>
                      <a:pt x="21" y="69"/>
                    </a:lnTo>
                    <a:lnTo>
                      <a:pt x="19" y="71"/>
                    </a:lnTo>
                    <a:lnTo>
                      <a:pt x="18" y="73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8" y="72"/>
                    </a:lnTo>
                    <a:lnTo>
                      <a:pt x="5" y="70"/>
                    </a:lnTo>
                    <a:lnTo>
                      <a:pt x="2" y="68"/>
                    </a:lnTo>
                    <a:lnTo>
                      <a:pt x="1" y="65"/>
                    </a:lnTo>
                    <a:lnTo>
                      <a:pt x="1" y="64"/>
                    </a:lnTo>
                    <a:lnTo>
                      <a:pt x="2" y="62"/>
                    </a:lnTo>
                    <a:lnTo>
                      <a:pt x="5" y="60"/>
                    </a:lnTo>
                    <a:lnTo>
                      <a:pt x="5" y="59"/>
                    </a:lnTo>
                    <a:lnTo>
                      <a:pt x="6" y="58"/>
                    </a:lnTo>
                    <a:lnTo>
                      <a:pt x="5" y="57"/>
                    </a:lnTo>
                    <a:lnTo>
                      <a:pt x="2" y="54"/>
                    </a:lnTo>
                    <a:lnTo>
                      <a:pt x="1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4" y="46"/>
                    </a:lnTo>
                    <a:lnTo>
                      <a:pt x="12" y="35"/>
                    </a:lnTo>
                    <a:lnTo>
                      <a:pt x="14" y="32"/>
                    </a:lnTo>
                    <a:lnTo>
                      <a:pt x="21" y="32"/>
                    </a:lnTo>
                    <a:lnTo>
                      <a:pt x="22" y="31"/>
                    </a:lnTo>
                    <a:lnTo>
                      <a:pt x="22" y="24"/>
                    </a:lnTo>
                    <a:lnTo>
                      <a:pt x="25" y="24"/>
                    </a:lnTo>
                    <a:lnTo>
                      <a:pt x="26" y="25"/>
                    </a:lnTo>
                    <a:lnTo>
                      <a:pt x="30" y="31"/>
                    </a:lnTo>
                    <a:lnTo>
                      <a:pt x="30" y="34"/>
                    </a:lnTo>
                    <a:lnTo>
                      <a:pt x="31" y="36"/>
                    </a:lnTo>
                    <a:lnTo>
                      <a:pt x="32" y="36"/>
                    </a:lnTo>
                    <a:lnTo>
                      <a:pt x="33" y="34"/>
                    </a:lnTo>
                    <a:lnTo>
                      <a:pt x="33" y="26"/>
                    </a:lnTo>
                    <a:lnTo>
                      <a:pt x="35" y="24"/>
                    </a:lnTo>
                    <a:lnTo>
                      <a:pt x="38" y="24"/>
                    </a:lnTo>
                    <a:lnTo>
                      <a:pt x="38" y="25"/>
                    </a:lnTo>
                    <a:lnTo>
                      <a:pt x="40" y="25"/>
                    </a:lnTo>
                    <a:lnTo>
                      <a:pt x="41" y="24"/>
                    </a:lnTo>
                    <a:lnTo>
                      <a:pt x="42" y="22"/>
                    </a:lnTo>
                    <a:lnTo>
                      <a:pt x="44" y="20"/>
                    </a:lnTo>
                    <a:lnTo>
                      <a:pt x="44" y="19"/>
                    </a:lnTo>
                    <a:lnTo>
                      <a:pt x="46" y="19"/>
                    </a:lnTo>
                    <a:lnTo>
                      <a:pt x="48" y="20"/>
                    </a:lnTo>
                    <a:lnTo>
                      <a:pt x="49" y="20"/>
                    </a:lnTo>
                    <a:lnTo>
                      <a:pt x="50" y="21"/>
                    </a:lnTo>
                    <a:lnTo>
                      <a:pt x="51" y="21"/>
                    </a:lnTo>
                    <a:lnTo>
                      <a:pt x="51" y="19"/>
                    </a:lnTo>
                    <a:lnTo>
                      <a:pt x="50" y="15"/>
                    </a:lnTo>
                    <a:lnTo>
                      <a:pt x="49" y="13"/>
                    </a:lnTo>
                    <a:lnTo>
                      <a:pt x="48" y="10"/>
                    </a:lnTo>
                    <a:lnTo>
                      <a:pt x="46" y="8"/>
                    </a:lnTo>
                    <a:lnTo>
                      <a:pt x="45" y="9"/>
                    </a:lnTo>
                    <a:lnTo>
                      <a:pt x="43" y="10"/>
                    </a:lnTo>
                    <a:lnTo>
                      <a:pt x="42" y="10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3"/>
                    </a:lnTo>
                    <a:lnTo>
                      <a:pt x="42" y="1"/>
                    </a:lnTo>
                    <a:lnTo>
                      <a:pt x="44" y="1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Freeform 112">
                <a:extLst>
                  <a:ext uri="{FF2B5EF4-FFF2-40B4-BE49-F238E27FC236}">
                    <a16:creationId xmlns:a16="http://schemas.microsoft.com/office/drawing/2014/main" id="{0FEBBB4B-D466-40F6-95FF-70E642C3F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2928" y="962170"/>
                <a:ext cx="66761" cy="9255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3" y="4"/>
                  </a:cxn>
                  <a:cxn ang="0">
                    <a:pos x="14" y="6"/>
                  </a:cxn>
                  <a:cxn ang="0">
                    <a:pos x="15" y="8"/>
                  </a:cxn>
                  <a:cxn ang="0">
                    <a:pos x="16" y="10"/>
                  </a:cxn>
                  <a:cxn ang="0">
                    <a:pos x="18" y="10"/>
                  </a:cxn>
                  <a:cxn ang="0">
                    <a:pos x="23" y="9"/>
                  </a:cxn>
                  <a:cxn ang="0">
                    <a:pos x="28" y="9"/>
                  </a:cxn>
                  <a:cxn ang="0">
                    <a:pos x="32" y="11"/>
                  </a:cxn>
                  <a:cxn ang="0">
                    <a:pos x="35" y="14"/>
                  </a:cxn>
                  <a:cxn ang="0">
                    <a:pos x="38" y="20"/>
                  </a:cxn>
                  <a:cxn ang="0">
                    <a:pos x="44" y="30"/>
                  </a:cxn>
                  <a:cxn ang="0">
                    <a:pos x="44" y="35"/>
                  </a:cxn>
                  <a:cxn ang="0">
                    <a:pos x="42" y="38"/>
                  </a:cxn>
                  <a:cxn ang="0">
                    <a:pos x="40" y="44"/>
                  </a:cxn>
                  <a:cxn ang="0">
                    <a:pos x="36" y="51"/>
                  </a:cxn>
                  <a:cxn ang="0">
                    <a:pos x="31" y="58"/>
                  </a:cxn>
                  <a:cxn ang="0">
                    <a:pos x="26" y="61"/>
                  </a:cxn>
                  <a:cxn ang="0">
                    <a:pos x="20" y="60"/>
                  </a:cxn>
                  <a:cxn ang="0">
                    <a:pos x="16" y="56"/>
                  </a:cxn>
                  <a:cxn ang="0">
                    <a:pos x="12" y="48"/>
                  </a:cxn>
                  <a:cxn ang="0">
                    <a:pos x="8" y="40"/>
                  </a:cxn>
                  <a:cxn ang="0">
                    <a:pos x="6" y="29"/>
                  </a:cxn>
                  <a:cxn ang="0">
                    <a:pos x="4" y="22"/>
                  </a:cxn>
                  <a:cxn ang="0">
                    <a:pos x="1" y="15"/>
                  </a:cxn>
                  <a:cxn ang="0">
                    <a:pos x="0" y="10"/>
                  </a:cxn>
                  <a:cxn ang="0">
                    <a:pos x="0" y="9"/>
                  </a:cxn>
                  <a:cxn ang="0">
                    <a:pos x="1" y="6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1"/>
                  </a:cxn>
                  <a:cxn ang="0">
                    <a:pos x="5" y="0"/>
                  </a:cxn>
                </a:cxnLst>
                <a:rect l="0" t="0" r="r" b="b"/>
                <a:pathLst>
                  <a:path w="44" h="61">
                    <a:moveTo>
                      <a:pt x="5" y="0"/>
                    </a:moveTo>
                    <a:lnTo>
                      <a:pt x="7" y="0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4" y="6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23" y="9"/>
                    </a:lnTo>
                    <a:lnTo>
                      <a:pt x="28" y="9"/>
                    </a:lnTo>
                    <a:lnTo>
                      <a:pt x="32" y="11"/>
                    </a:lnTo>
                    <a:lnTo>
                      <a:pt x="35" y="14"/>
                    </a:lnTo>
                    <a:lnTo>
                      <a:pt x="38" y="20"/>
                    </a:lnTo>
                    <a:lnTo>
                      <a:pt x="44" y="30"/>
                    </a:lnTo>
                    <a:lnTo>
                      <a:pt x="44" y="35"/>
                    </a:lnTo>
                    <a:lnTo>
                      <a:pt x="42" y="38"/>
                    </a:lnTo>
                    <a:lnTo>
                      <a:pt x="40" y="44"/>
                    </a:lnTo>
                    <a:lnTo>
                      <a:pt x="36" y="51"/>
                    </a:lnTo>
                    <a:lnTo>
                      <a:pt x="31" y="58"/>
                    </a:lnTo>
                    <a:lnTo>
                      <a:pt x="26" y="61"/>
                    </a:lnTo>
                    <a:lnTo>
                      <a:pt x="20" y="60"/>
                    </a:lnTo>
                    <a:lnTo>
                      <a:pt x="16" y="56"/>
                    </a:lnTo>
                    <a:lnTo>
                      <a:pt x="12" y="48"/>
                    </a:lnTo>
                    <a:lnTo>
                      <a:pt x="8" y="40"/>
                    </a:lnTo>
                    <a:lnTo>
                      <a:pt x="6" y="29"/>
                    </a:lnTo>
                    <a:lnTo>
                      <a:pt x="4" y="22"/>
                    </a:lnTo>
                    <a:lnTo>
                      <a:pt x="1" y="15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Freeform 113">
                <a:extLst>
                  <a:ext uri="{FF2B5EF4-FFF2-40B4-BE49-F238E27FC236}">
                    <a16:creationId xmlns:a16="http://schemas.microsoft.com/office/drawing/2014/main" id="{EB6EC362-9456-4EB3-9B7E-A0FCCF618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35953" y="934859"/>
                <a:ext cx="192698" cy="159317"/>
              </a:xfrm>
              <a:custGeom>
                <a:avLst/>
                <a:gdLst/>
                <a:ahLst/>
                <a:cxnLst>
                  <a:cxn ang="0">
                    <a:pos x="124" y="3"/>
                  </a:cxn>
                  <a:cxn ang="0">
                    <a:pos x="127" y="12"/>
                  </a:cxn>
                  <a:cxn ang="0">
                    <a:pos x="124" y="21"/>
                  </a:cxn>
                  <a:cxn ang="0">
                    <a:pos x="118" y="28"/>
                  </a:cxn>
                  <a:cxn ang="0">
                    <a:pos x="114" y="35"/>
                  </a:cxn>
                  <a:cxn ang="0">
                    <a:pos x="105" y="43"/>
                  </a:cxn>
                  <a:cxn ang="0">
                    <a:pos x="101" y="63"/>
                  </a:cxn>
                  <a:cxn ang="0">
                    <a:pos x="94" y="66"/>
                  </a:cxn>
                  <a:cxn ang="0">
                    <a:pos x="91" y="72"/>
                  </a:cxn>
                  <a:cxn ang="0">
                    <a:pos x="84" y="80"/>
                  </a:cxn>
                  <a:cxn ang="0">
                    <a:pos x="77" y="82"/>
                  </a:cxn>
                  <a:cxn ang="0">
                    <a:pos x="69" y="87"/>
                  </a:cxn>
                  <a:cxn ang="0">
                    <a:pos x="70" y="80"/>
                  </a:cxn>
                  <a:cxn ang="0">
                    <a:pos x="63" y="80"/>
                  </a:cxn>
                  <a:cxn ang="0">
                    <a:pos x="59" y="89"/>
                  </a:cxn>
                  <a:cxn ang="0">
                    <a:pos x="50" y="91"/>
                  </a:cxn>
                  <a:cxn ang="0">
                    <a:pos x="43" y="93"/>
                  </a:cxn>
                  <a:cxn ang="0">
                    <a:pos x="41" y="90"/>
                  </a:cxn>
                  <a:cxn ang="0">
                    <a:pos x="34" y="95"/>
                  </a:cxn>
                  <a:cxn ang="0">
                    <a:pos x="31" y="91"/>
                  </a:cxn>
                  <a:cxn ang="0">
                    <a:pos x="28" y="95"/>
                  </a:cxn>
                  <a:cxn ang="0">
                    <a:pos x="25" y="103"/>
                  </a:cxn>
                  <a:cxn ang="0">
                    <a:pos x="19" y="103"/>
                  </a:cxn>
                  <a:cxn ang="0">
                    <a:pos x="22" y="88"/>
                  </a:cxn>
                  <a:cxn ang="0">
                    <a:pos x="28" y="82"/>
                  </a:cxn>
                  <a:cxn ang="0">
                    <a:pos x="31" y="72"/>
                  </a:cxn>
                  <a:cxn ang="0">
                    <a:pos x="24" y="68"/>
                  </a:cxn>
                  <a:cxn ang="0">
                    <a:pos x="8" y="74"/>
                  </a:cxn>
                  <a:cxn ang="0">
                    <a:pos x="9" y="70"/>
                  </a:cxn>
                  <a:cxn ang="0">
                    <a:pos x="3" y="65"/>
                  </a:cxn>
                  <a:cxn ang="0">
                    <a:pos x="2" y="60"/>
                  </a:cxn>
                  <a:cxn ang="0">
                    <a:pos x="18" y="63"/>
                  </a:cxn>
                  <a:cxn ang="0">
                    <a:pos x="24" y="54"/>
                  </a:cxn>
                  <a:cxn ang="0">
                    <a:pos x="35" y="60"/>
                  </a:cxn>
                  <a:cxn ang="0">
                    <a:pos x="37" y="58"/>
                  </a:cxn>
                  <a:cxn ang="0">
                    <a:pos x="34" y="48"/>
                  </a:cxn>
                  <a:cxn ang="0">
                    <a:pos x="39" y="45"/>
                  </a:cxn>
                  <a:cxn ang="0">
                    <a:pos x="45" y="45"/>
                  </a:cxn>
                  <a:cxn ang="0">
                    <a:pos x="51" y="41"/>
                  </a:cxn>
                  <a:cxn ang="0">
                    <a:pos x="57" y="46"/>
                  </a:cxn>
                  <a:cxn ang="0">
                    <a:pos x="54" y="51"/>
                  </a:cxn>
                  <a:cxn ang="0">
                    <a:pos x="55" y="57"/>
                  </a:cxn>
                  <a:cxn ang="0">
                    <a:pos x="64" y="59"/>
                  </a:cxn>
                  <a:cxn ang="0">
                    <a:pos x="67" y="65"/>
                  </a:cxn>
                  <a:cxn ang="0">
                    <a:pos x="72" y="58"/>
                  </a:cxn>
                  <a:cxn ang="0">
                    <a:pos x="71" y="45"/>
                  </a:cxn>
                  <a:cxn ang="0">
                    <a:pos x="67" y="33"/>
                  </a:cxn>
                  <a:cxn ang="0">
                    <a:pos x="66" y="28"/>
                  </a:cxn>
                  <a:cxn ang="0">
                    <a:pos x="72" y="30"/>
                  </a:cxn>
                  <a:cxn ang="0">
                    <a:pos x="78" y="33"/>
                  </a:cxn>
                  <a:cxn ang="0">
                    <a:pos x="80" y="40"/>
                  </a:cxn>
                  <a:cxn ang="0">
                    <a:pos x="83" y="46"/>
                  </a:cxn>
                  <a:cxn ang="0">
                    <a:pos x="86" y="43"/>
                  </a:cxn>
                  <a:cxn ang="0">
                    <a:pos x="89" y="37"/>
                  </a:cxn>
                  <a:cxn ang="0">
                    <a:pos x="99" y="29"/>
                  </a:cxn>
                  <a:cxn ang="0">
                    <a:pos x="99" y="23"/>
                  </a:cxn>
                  <a:cxn ang="0">
                    <a:pos x="89" y="24"/>
                  </a:cxn>
                  <a:cxn ang="0">
                    <a:pos x="87" y="18"/>
                  </a:cxn>
                  <a:cxn ang="0">
                    <a:pos x="91" y="13"/>
                  </a:cxn>
                  <a:cxn ang="0">
                    <a:pos x="101" y="11"/>
                  </a:cxn>
                  <a:cxn ang="0">
                    <a:pos x="110" y="15"/>
                  </a:cxn>
                  <a:cxn ang="0">
                    <a:pos x="117" y="13"/>
                  </a:cxn>
                  <a:cxn ang="0">
                    <a:pos x="112" y="4"/>
                  </a:cxn>
                </a:cxnLst>
                <a:rect l="0" t="0" r="r" b="b"/>
                <a:pathLst>
                  <a:path w="127" h="105">
                    <a:moveTo>
                      <a:pt x="112" y="0"/>
                    </a:moveTo>
                    <a:lnTo>
                      <a:pt x="118" y="0"/>
                    </a:lnTo>
                    <a:lnTo>
                      <a:pt x="124" y="3"/>
                    </a:lnTo>
                    <a:lnTo>
                      <a:pt x="126" y="5"/>
                    </a:lnTo>
                    <a:lnTo>
                      <a:pt x="126" y="10"/>
                    </a:lnTo>
                    <a:lnTo>
                      <a:pt x="127" y="12"/>
                    </a:lnTo>
                    <a:lnTo>
                      <a:pt x="127" y="17"/>
                    </a:lnTo>
                    <a:lnTo>
                      <a:pt x="126" y="19"/>
                    </a:lnTo>
                    <a:lnTo>
                      <a:pt x="124" y="21"/>
                    </a:lnTo>
                    <a:lnTo>
                      <a:pt x="122" y="22"/>
                    </a:lnTo>
                    <a:lnTo>
                      <a:pt x="120" y="24"/>
                    </a:lnTo>
                    <a:lnTo>
                      <a:pt x="118" y="28"/>
                    </a:lnTo>
                    <a:lnTo>
                      <a:pt x="117" y="30"/>
                    </a:lnTo>
                    <a:lnTo>
                      <a:pt x="116" y="33"/>
                    </a:lnTo>
                    <a:lnTo>
                      <a:pt x="114" y="35"/>
                    </a:lnTo>
                    <a:lnTo>
                      <a:pt x="110" y="39"/>
                    </a:lnTo>
                    <a:lnTo>
                      <a:pt x="107" y="40"/>
                    </a:lnTo>
                    <a:lnTo>
                      <a:pt x="105" y="43"/>
                    </a:lnTo>
                    <a:lnTo>
                      <a:pt x="103" y="50"/>
                    </a:lnTo>
                    <a:lnTo>
                      <a:pt x="102" y="57"/>
                    </a:lnTo>
                    <a:lnTo>
                      <a:pt x="101" y="63"/>
                    </a:lnTo>
                    <a:lnTo>
                      <a:pt x="100" y="65"/>
                    </a:lnTo>
                    <a:lnTo>
                      <a:pt x="96" y="65"/>
                    </a:lnTo>
                    <a:lnTo>
                      <a:pt x="94" y="66"/>
                    </a:lnTo>
                    <a:lnTo>
                      <a:pt x="92" y="68"/>
                    </a:lnTo>
                    <a:lnTo>
                      <a:pt x="92" y="71"/>
                    </a:lnTo>
                    <a:lnTo>
                      <a:pt x="91" y="72"/>
                    </a:lnTo>
                    <a:lnTo>
                      <a:pt x="89" y="72"/>
                    </a:lnTo>
                    <a:lnTo>
                      <a:pt x="85" y="77"/>
                    </a:lnTo>
                    <a:lnTo>
                      <a:pt x="84" y="80"/>
                    </a:lnTo>
                    <a:lnTo>
                      <a:pt x="82" y="81"/>
                    </a:lnTo>
                    <a:lnTo>
                      <a:pt x="81" y="82"/>
                    </a:lnTo>
                    <a:lnTo>
                      <a:pt x="77" y="82"/>
                    </a:lnTo>
                    <a:lnTo>
                      <a:pt x="75" y="83"/>
                    </a:lnTo>
                    <a:lnTo>
                      <a:pt x="71" y="87"/>
                    </a:lnTo>
                    <a:lnTo>
                      <a:pt x="69" y="87"/>
                    </a:lnTo>
                    <a:lnTo>
                      <a:pt x="69" y="83"/>
                    </a:lnTo>
                    <a:lnTo>
                      <a:pt x="70" y="82"/>
                    </a:lnTo>
                    <a:lnTo>
                      <a:pt x="70" y="80"/>
                    </a:lnTo>
                    <a:lnTo>
                      <a:pt x="69" y="79"/>
                    </a:lnTo>
                    <a:lnTo>
                      <a:pt x="64" y="79"/>
                    </a:lnTo>
                    <a:lnTo>
                      <a:pt x="63" y="80"/>
                    </a:lnTo>
                    <a:lnTo>
                      <a:pt x="60" y="86"/>
                    </a:lnTo>
                    <a:lnTo>
                      <a:pt x="60" y="87"/>
                    </a:lnTo>
                    <a:lnTo>
                      <a:pt x="59" y="89"/>
                    </a:lnTo>
                    <a:lnTo>
                      <a:pt x="58" y="90"/>
                    </a:lnTo>
                    <a:lnTo>
                      <a:pt x="56" y="91"/>
                    </a:lnTo>
                    <a:lnTo>
                      <a:pt x="50" y="91"/>
                    </a:lnTo>
                    <a:lnTo>
                      <a:pt x="46" y="95"/>
                    </a:lnTo>
                    <a:lnTo>
                      <a:pt x="45" y="95"/>
                    </a:lnTo>
                    <a:lnTo>
                      <a:pt x="43" y="93"/>
                    </a:lnTo>
                    <a:lnTo>
                      <a:pt x="43" y="91"/>
                    </a:lnTo>
                    <a:lnTo>
                      <a:pt x="42" y="90"/>
                    </a:lnTo>
                    <a:lnTo>
                      <a:pt x="41" y="90"/>
                    </a:lnTo>
                    <a:lnTo>
                      <a:pt x="39" y="92"/>
                    </a:lnTo>
                    <a:lnTo>
                      <a:pt x="36" y="95"/>
                    </a:lnTo>
                    <a:lnTo>
                      <a:pt x="34" y="95"/>
                    </a:lnTo>
                    <a:lnTo>
                      <a:pt x="32" y="93"/>
                    </a:lnTo>
                    <a:lnTo>
                      <a:pt x="32" y="92"/>
                    </a:lnTo>
                    <a:lnTo>
                      <a:pt x="31" y="91"/>
                    </a:lnTo>
                    <a:lnTo>
                      <a:pt x="30" y="91"/>
                    </a:lnTo>
                    <a:lnTo>
                      <a:pt x="29" y="92"/>
                    </a:lnTo>
                    <a:lnTo>
                      <a:pt x="28" y="95"/>
                    </a:lnTo>
                    <a:lnTo>
                      <a:pt x="27" y="98"/>
                    </a:lnTo>
                    <a:lnTo>
                      <a:pt x="26" y="101"/>
                    </a:lnTo>
                    <a:lnTo>
                      <a:pt x="25" y="103"/>
                    </a:lnTo>
                    <a:lnTo>
                      <a:pt x="23" y="105"/>
                    </a:lnTo>
                    <a:lnTo>
                      <a:pt x="21" y="105"/>
                    </a:lnTo>
                    <a:lnTo>
                      <a:pt x="19" y="103"/>
                    </a:lnTo>
                    <a:lnTo>
                      <a:pt x="19" y="98"/>
                    </a:lnTo>
                    <a:lnTo>
                      <a:pt x="20" y="92"/>
                    </a:lnTo>
                    <a:lnTo>
                      <a:pt x="22" y="88"/>
                    </a:lnTo>
                    <a:lnTo>
                      <a:pt x="25" y="86"/>
                    </a:lnTo>
                    <a:lnTo>
                      <a:pt x="27" y="85"/>
                    </a:lnTo>
                    <a:lnTo>
                      <a:pt x="28" y="82"/>
                    </a:lnTo>
                    <a:lnTo>
                      <a:pt x="28" y="77"/>
                    </a:lnTo>
                    <a:lnTo>
                      <a:pt x="31" y="74"/>
                    </a:lnTo>
                    <a:lnTo>
                      <a:pt x="31" y="72"/>
                    </a:lnTo>
                    <a:lnTo>
                      <a:pt x="30" y="70"/>
                    </a:lnTo>
                    <a:lnTo>
                      <a:pt x="26" y="68"/>
                    </a:lnTo>
                    <a:lnTo>
                      <a:pt x="24" y="68"/>
                    </a:lnTo>
                    <a:lnTo>
                      <a:pt x="11" y="75"/>
                    </a:lnTo>
                    <a:lnTo>
                      <a:pt x="9" y="75"/>
                    </a:lnTo>
                    <a:lnTo>
                      <a:pt x="8" y="74"/>
                    </a:lnTo>
                    <a:lnTo>
                      <a:pt x="8" y="72"/>
                    </a:lnTo>
                    <a:lnTo>
                      <a:pt x="9" y="71"/>
                    </a:lnTo>
                    <a:lnTo>
                      <a:pt x="9" y="70"/>
                    </a:lnTo>
                    <a:lnTo>
                      <a:pt x="8" y="68"/>
                    </a:lnTo>
                    <a:lnTo>
                      <a:pt x="7" y="67"/>
                    </a:lnTo>
                    <a:lnTo>
                      <a:pt x="3" y="65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2" y="60"/>
                    </a:lnTo>
                    <a:lnTo>
                      <a:pt x="6" y="60"/>
                    </a:lnTo>
                    <a:lnTo>
                      <a:pt x="12" y="61"/>
                    </a:lnTo>
                    <a:lnTo>
                      <a:pt x="18" y="63"/>
                    </a:lnTo>
                    <a:lnTo>
                      <a:pt x="22" y="64"/>
                    </a:lnTo>
                    <a:lnTo>
                      <a:pt x="24" y="62"/>
                    </a:lnTo>
                    <a:lnTo>
                      <a:pt x="24" y="54"/>
                    </a:lnTo>
                    <a:lnTo>
                      <a:pt x="28" y="54"/>
                    </a:lnTo>
                    <a:lnTo>
                      <a:pt x="33" y="59"/>
                    </a:lnTo>
                    <a:lnTo>
                      <a:pt x="35" y="60"/>
                    </a:lnTo>
                    <a:lnTo>
                      <a:pt x="36" y="61"/>
                    </a:lnTo>
                    <a:lnTo>
                      <a:pt x="37" y="61"/>
                    </a:lnTo>
                    <a:lnTo>
                      <a:pt x="37" y="58"/>
                    </a:lnTo>
                    <a:lnTo>
                      <a:pt x="36" y="55"/>
                    </a:lnTo>
                    <a:lnTo>
                      <a:pt x="34" y="51"/>
                    </a:lnTo>
                    <a:lnTo>
                      <a:pt x="34" y="48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9" y="45"/>
                    </a:lnTo>
                    <a:lnTo>
                      <a:pt x="42" y="46"/>
                    </a:lnTo>
                    <a:lnTo>
                      <a:pt x="43" y="47"/>
                    </a:lnTo>
                    <a:lnTo>
                      <a:pt x="45" y="45"/>
                    </a:lnTo>
                    <a:lnTo>
                      <a:pt x="45" y="42"/>
                    </a:lnTo>
                    <a:lnTo>
                      <a:pt x="46" y="41"/>
                    </a:lnTo>
                    <a:lnTo>
                      <a:pt x="51" y="41"/>
                    </a:lnTo>
                    <a:lnTo>
                      <a:pt x="53" y="43"/>
                    </a:lnTo>
                    <a:lnTo>
                      <a:pt x="55" y="44"/>
                    </a:lnTo>
                    <a:lnTo>
                      <a:pt x="57" y="46"/>
                    </a:lnTo>
                    <a:lnTo>
                      <a:pt x="57" y="48"/>
                    </a:lnTo>
                    <a:lnTo>
                      <a:pt x="56" y="50"/>
                    </a:lnTo>
                    <a:lnTo>
                      <a:pt x="54" y="51"/>
                    </a:lnTo>
                    <a:lnTo>
                      <a:pt x="53" y="52"/>
                    </a:lnTo>
                    <a:lnTo>
                      <a:pt x="53" y="55"/>
                    </a:lnTo>
                    <a:lnTo>
                      <a:pt x="55" y="57"/>
                    </a:lnTo>
                    <a:lnTo>
                      <a:pt x="61" y="57"/>
                    </a:lnTo>
                    <a:lnTo>
                      <a:pt x="63" y="58"/>
                    </a:lnTo>
                    <a:lnTo>
                      <a:pt x="64" y="59"/>
                    </a:lnTo>
                    <a:lnTo>
                      <a:pt x="64" y="62"/>
                    </a:lnTo>
                    <a:lnTo>
                      <a:pt x="66" y="64"/>
                    </a:lnTo>
                    <a:lnTo>
                      <a:pt x="67" y="65"/>
                    </a:lnTo>
                    <a:lnTo>
                      <a:pt x="68" y="65"/>
                    </a:lnTo>
                    <a:lnTo>
                      <a:pt x="71" y="59"/>
                    </a:lnTo>
                    <a:lnTo>
                      <a:pt x="72" y="58"/>
                    </a:lnTo>
                    <a:lnTo>
                      <a:pt x="73" y="56"/>
                    </a:lnTo>
                    <a:lnTo>
                      <a:pt x="73" y="50"/>
                    </a:lnTo>
                    <a:lnTo>
                      <a:pt x="71" y="45"/>
                    </a:lnTo>
                    <a:lnTo>
                      <a:pt x="71" y="42"/>
                    </a:lnTo>
                    <a:lnTo>
                      <a:pt x="68" y="36"/>
                    </a:lnTo>
                    <a:lnTo>
                      <a:pt x="67" y="33"/>
                    </a:lnTo>
                    <a:lnTo>
                      <a:pt x="66" y="31"/>
                    </a:lnTo>
                    <a:lnTo>
                      <a:pt x="64" y="30"/>
                    </a:lnTo>
                    <a:lnTo>
                      <a:pt x="66" y="28"/>
                    </a:lnTo>
                    <a:lnTo>
                      <a:pt x="69" y="28"/>
                    </a:lnTo>
                    <a:lnTo>
                      <a:pt x="70" y="29"/>
                    </a:lnTo>
                    <a:lnTo>
                      <a:pt x="72" y="30"/>
                    </a:lnTo>
                    <a:lnTo>
                      <a:pt x="73" y="31"/>
                    </a:lnTo>
                    <a:lnTo>
                      <a:pt x="74" y="31"/>
                    </a:lnTo>
                    <a:lnTo>
                      <a:pt x="78" y="33"/>
                    </a:lnTo>
                    <a:lnTo>
                      <a:pt x="79" y="35"/>
                    </a:lnTo>
                    <a:lnTo>
                      <a:pt x="80" y="38"/>
                    </a:lnTo>
                    <a:lnTo>
                      <a:pt x="80" y="40"/>
                    </a:lnTo>
                    <a:lnTo>
                      <a:pt x="81" y="43"/>
                    </a:lnTo>
                    <a:lnTo>
                      <a:pt x="82" y="45"/>
                    </a:lnTo>
                    <a:lnTo>
                      <a:pt x="83" y="46"/>
                    </a:lnTo>
                    <a:lnTo>
                      <a:pt x="84" y="46"/>
                    </a:lnTo>
                    <a:lnTo>
                      <a:pt x="85" y="44"/>
                    </a:lnTo>
                    <a:lnTo>
                      <a:pt x="86" y="43"/>
                    </a:lnTo>
                    <a:lnTo>
                      <a:pt x="87" y="40"/>
                    </a:lnTo>
                    <a:lnTo>
                      <a:pt x="88" y="39"/>
                    </a:lnTo>
                    <a:lnTo>
                      <a:pt x="89" y="37"/>
                    </a:lnTo>
                    <a:lnTo>
                      <a:pt x="91" y="36"/>
                    </a:lnTo>
                    <a:lnTo>
                      <a:pt x="93" y="35"/>
                    </a:lnTo>
                    <a:lnTo>
                      <a:pt x="99" y="29"/>
                    </a:lnTo>
                    <a:lnTo>
                      <a:pt x="100" y="27"/>
                    </a:lnTo>
                    <a:lnTo>
                      <a:pt x="100" y="24"/>
                    </a:lnTo>
                    <a:lnTo>
                      <a:pt x="99" y="23"/>
                    </a:lnTo>
                    <a:lnTo>
                      <a:pt x="96" y="23"/>
                    </a:lnTo>
                    <a:lnTo>
                      <a:pt x="94" y="24"/>
                    </a:lnTo>
                    <a:lnTo>
                      <a:pt x="89" y="24"/>
                    </a:lnTo>
                    <a:lnTo>
                      <a:pt x="88" y="23"/>
                    </a:lnTo>
                    <a:lnTo>
                      <a:pt x="88" y="20"/>
                    </a:lnTo>
                    <a:lnTo>
                      <a:pt x="87" y="18"/>
                    </a:lnTo>
                    <a:lnTo>
                      <a:pt x="87" y="15"/>
                    </a:lnTo>
                    <a:lnTo>
                      <a:pt x="88" y="14"/>
                    </a:lnTo>
                    <a:lnTo>
                      <a:pt x="91" y="13"/>
                    </a:lnTo>
                    <a:lnTo>
                      <a:pt x="94" y="12"/>
                    </a:lnTo>
                    <a:lnTo>
                      <a:pt x="99" y="12"/>
                    </a:lnTo>
                    <a:lnTo>
                      <a:pt x="101" y="11"/>
                    </a:lnTo>
                    <a:lnTo>
                      <a:pt x="102" y="10"/>
                    </a:lnTo>
                    <a:lnTo>
                      <a:pt x="105" y="10"/>
                    </a:lnTo>
                    <a:lnTo>
                      <a:pt x="110" y="15"/>
                    </a:lnTo>
                    <a:lnTo>
                      <a:pt x="113" y="15"/>
                    </a:lnTo>
                    <a:lnTo>
                      <a:pt x="116" y="13"/>
                    </a:lnTo>
                    <a:lnTo>
                      <a:pt x="117" y="13"/>
                    </a:lnTo>
                    <a:lnTo>
                      <a:pt x="117" y="11"/>
                    </a:lnTo>
                    <a:lnTo>
                      <a:pt x="113" y="5"/>
                    </a:lnTo>
                    <a:lnTo>
                      <a:pt x="112" y="4"/>
                    </a:lnTo>
                    <a:lnTo>
                      <a:pt x="1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Freeform 114">
                <a:extLst>
                  <a:ext uri="{FF2B5EF4-FFF2-40B4-BE49-F238E27FC236}">
                    <a16:creationId xmlns:a16="http://schemas.microsoft.com/office/drawing/2014/main" id="{433DD048-2F45-4DCC-BC54-2AEF7DFD1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1756" y="871132"/>
                <a:ext cx="33381" cy="15173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9" y="0"/>
                  </a:cxn>
                  <a:cxn ang="0">
                    <a:pos x="22" y="1"/>
                  </a:cxn>
                  <a:cxn ang="0">
                    <a:pos x="22" y="2"/>
                  </a:cxn>
                  <a:cxn ang="0">
                    <a:pos x="20" y="6"/>
                  </a:cxn>
                  <a:cxn ang="0">
                    <a:pos x="18" y="7"/>
                  </a:cxn>
                  <a:cxn ang="0">
                    <a:pos x="16" y="9"/>
                  </a:cxn>
                  <a:cxn ang="0">
                    <a:pos x="14" y="10"/>
                  </a:cxn>
                  <a:cxn ang="0">
                    <a:pos x="10" y="10"/>
                  </a:cxn>
                  <a:cxn ang="0">
                    <a:pos x="4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6" y="2"/>
                  </a:cxn>
                  <a:cxn ang="0">
                    <a:pos x="13" y="0"/>
                  </a:cxn>
                </a:cxnLst>
                <a:rect l="0" t="0" r="r" b="b"/>
                <a:pathLst>
                  <a:path w="22" h="10">
                    <a:moveTo>
                      <a:pt x="13" y="0"/>
                    </a:moveTo>
                    <a:lnTo>
                      <a:pt x="19" y="0"/>
                    </a:lnTo>
                    <a:lnTo>
                      <a:pt x="22" y="1"/>
                    </a:lnTo>
                    <a:lnTo>
                      <a:pt x="22" y="2"/>
                    </a:lnTo>
                    <a:lnTo>
                      <a:pt x="20" y="6"/>
                    </a:lnTo>
                    <a:lnTo>
                      <a:pt x="18" y="7"/>
                    </a:lnTo>
                    <a:lnTo>
                      <a:pt x="16" y="9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1" y="3"/>
                    </a:lnTo>
                    <a:lnTo>
                      <a:pt x="6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Freeform 115">
                <a:extLst>
                  <a:ext uri="{FF2B5EF4-FFF2-40B4-BE49-F238E27FC236}">
                    <a16:creationId xmlns:a16="http://schemas.microsoft.com/office/drawing/2014/main" id="{BE3A8723-E550-4F95-AE53-158973C48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7205" y="846855"/>
                <a:ext cx="28829" cy="182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9" y="0"/>
                  </a:cxn>
                  <a:cxn ang="0">
                    <a:pos x="11" y="1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9" y="6"/>
                  </a:cxn>
                  <a:cxn ang="0">
                    <a:pos x="19" y="7"/>
                  </a:cxn>
                  <a:cxn ang="0">
                    <a:pos x="13" y="10"/>
                  </a:cxn>
                  <a:cxn ang="0">
                    <a:pos x="7" y="12"/>
                  </a:cxn>
                  <a:cxn ang="0">
                    <a:pos x="2" y="12"/>
                  </a:cxn>
                  <a:cxn ang="0">
                    <a:pos x="0" y="10"/>
                  </a:cxn>
                  <a:cxn ang="0">
                    <a:pos x="0" y="7"/>
                  </a:cxn>
                  <a:cxn ang="0">
                    <a:pos x="2" y="4"/>
                  </a:cxn>
                  <a:cxn ang="0">
                    <a:pos x="3" y="2"/>
                  </a:cxn>
                  <a:cxn ang="0">
                    <a:pos x="7" y="0"/>
                  </a:cxn>
                </a:cxnLst>
                <a:rect l="0" t="0" r="r" b="b"/>
                <a:pathLst>
                  <a:path w="19" h="12">
                    <a:moveTo>
                      <a:pt x="7" y="0"/>
                    </a:moveTo>
                    <a:lnTo>
                      <a:pt x="9" y="0"/>
                    </a:lnTo>
                    <a:lnTo>
                      <a:pt x="11" y="1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3" y="10"/>
                    </a:lnTo>
                    <a:lnTo>
                      <a:pt x="7" y="12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3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116">
                <a:extLst>
                  <a:ext uri="{FF2B5EF4-FFF2-40B4-BE49-F238E27FC236}">
                    <a16:creationId xmlns:a16="http://schemas.microsoft.com/office/drawing/2014/main" id="{EF22683A-84F1-4E2F-9D51-361C0D0CD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9760" y="802854"/>
                <a:ext cx="22760" cy="3034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4" y="7"/>
                  </a:cxn>
                  <a:cxn ang="0">
                    <a:pos x="15" y="12"/>
                  </a:cxn>
                  <a:cxn ang="0">
                    <a:pos x="15" y="18"/>
                  </a:cxn>
                  <a:cxn ang="0">
                    <a:pos x="14" y="20"/>
                  </a:cxn>
                  <a:cxn ang="0">
                    <a:pos x="10" y="20"/>
                  </a:cxn>
                  <a:cxn ang="0">
                    <a:pos x="6" y="18"/>
                  </a:cxn>
                  <a:cxn ang="0">
                    <a:pos x="3" y="17"/>
                  </a:cxn>
                  <a:cxn ang="0">
                    <a:pos x="2" y="14"/>
                  </a:cxn>
                  <a:cxn ang="0">
                    <a:pos x="1" y="13"/>
                  </a:cxn>
                  <a:cxn ang="0">
                    <a:pos x="0" y="11"/>
                  </a:cxn>
                  <a:cxn ang="0">
                    <a:pos x="1" y="10"/>
                  </a:cxn>
                  <a:cxn ang="0">
                    <a:pos x="3" y="9"/>
                  </a:cxn>
                  <a:cxn ang="0">
                    <a:pos x="4" y="9"/>
                  </a:cxn>
                  <a:cxn ang="0">
                    <a:pos x="6" y="10"/>
                  </a:cxn>
                  <a:cxn ang="0">
                    <a:pos x="7" y="10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7" y="3"/>
                  </a:cxn>
                  <a:cxn ang="0">
                    <a:pos x="8" y="1"/>
                  </a:cxn>
                  <a:cxn ang="0">
                    <a:pos x="8" y="0"/>
                  </a:cxn>
                </a:cxnLst>
                <a:rect l="0" t="0" r="r" b="b"/>
                <a:pathLst>
                  <a:path w="15" h="20">
                    <a:moveTo>
                      <a:pt x="8" y="0"/>
                    </a:moveTo>
                    <a:lnTo>
                      <a:pt x="10" y="0"/>
                    </a:lnTo>
                    <a:lnTo>
                      <a:pt x="12" y="2"/>
                    </a:lnTo>
                    <a:lnTo>
                      <a:pt x="14" y="7"/>
                    </a:lnTo>
                    <a:lnTo>
                      <a:pt x="15" y="12"/>
                    </a:lnTo>
                    <a:lnTo>
                      <a:pt x="15" y="18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6" y="18"/>
                    </a:lnTo>
                    <a:lnTo>
                      <a:pt x="3" y="17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7" y="3"/>
                    </a:lnTo>
                    <a:lnTo>
                      <a:pt x="8" y="1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117">
                <a:extLst>
                  <a:ext uri="{FF2B5EF4-FFF2-40B4-BE49-F238E27FC236}">
                    <a16:creationId xmlns:a16="http://schemas.microsoft.com/office/drawing/2014/main" id="{B9728E02-5CB6-4B8A-A740-AC4CC027E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9832" y="855959"/>
                <a:ext cx="9104" cy="1517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" y="0"/>
                  </a:cxn>
                  <a:cxn ang="0">
                    <a:pos x="4" y="2"/>
                  </a:cxn>
                  <a:cxn ang="0">
                    <a:pos x="5" y="3"/>
                  </a:cxn>
                  <a:cxn ang="0">
                    <a:pos x="6" y="6"/>
                  </a:cxn>
                  <a:cxn ang="0">
                    <a:pos x="6" y="9"/>
                  </a:cxn>
                  <a:cxn ang="0">
                    <a:pos x="5" y="10"/>
                  </a:cxn>
                  <a:cxn ang="0">
                    <a:pos x="4" y="10"/>
                  </a:cxn>
                  <a:cxn ang="0">
                    <a:pos x="2" y="8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1" y="0"/>
                  </a:cxn>
                </a:cxnLst>
                <a:rect l="0" t="0" r="r" b="b"/>
                <a:pathLst>
                  <a:path w="6" h="10">
                    <a:moveTo>
                      <a:pt x="1" y="0"/>
                    </a:moveTo>
                    <a:lnTo>
                      <a:pt x="3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6" y="6"/>
                    </a:lnTo>
                    <a:lnTo>
                      <a:pt x="6" y="9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118">
                <a:extLst>
                  <a:ext uri="{FF2B5EF4-FFF2-40B4-BE49-F238E27FC236}">
                    <a16:creationId xmlns:a16="http://schemas.microsoft.com/office/drawing/2014/main" id="{EF12D00A-DEC6-4023-A4E0-C14AB0F18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6309" y="825613"/>
                <a:ext cx="13656" cy="121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9" y="3"/>
                  </a:cxn>
                  <a:cxn ang="0">
                    <a:pos x="9" y="6"/>
                  </a:cxn>
                  <a:cxn ang="0">
                    <a:pos x="5" y="8"/>
                  </a:cxn>
                  <a:cxn ang="0">
                    <a:pos x="3" y="8"/>
                  </a:cxn>
                  <a:cxn ang="0">
                    <a:pos x="1" y="7"/>
                  </a:cxn>
                  <a:cxn ang="0">
                    <a:pos x="0" y="6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9" y="3"/>
                    </a:lnTo>
                    <a:lnTo>
                      <a:pt x="9" y="6"/>
                    </a:lnTo>
                    <a:lnTo>
                      <a:pt x="5" y="8"/>
                    </a:lnTo>
                    <a:lnTo>
                      <a:pt x="3" y="8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119">
                <a:extLst>
                  <a:ext uri="{FF2B5EF4-FFF2-40B4-BE49-F238E27FC236}">
                    <a16:creationId xmlns:a16="http://schemas.microsoft.com/office/drawing/2014/main" id="{2269B70E-3EFA-48EA-963C-F088A1E30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6868" y="846855"/>
                <a:ext cx="27311" cy="39450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1"/>
                  </a:cxn>
                  <a:cxn ang="0">
                    <a:pos x="11" y="4"/>
                  </a:cxn>
                  <a:cxn ang="0">
                    <a:pos x="16" y="8"/>
                  </a:cxn>
                  <a:cxn ang="0">
                    <a:pos x="18" y="12"/>
                  </a:cxn>
                  <a:cxn ang="0">
                    <a:pos x="18" y="14"/>
                  </a:cxn>
                  <a:cxn ang="0">
                    <a:pos x="17" y="16"/>
                  </a:cxn>
                  <a:cxn ang="0">
                    <a:pos x="16" y="19"/>
                  </a:cxn>
                  <a:cxn ang="0">
                    <a:pos x="15" y="21"/>
                  </a:cxn>
                  <a:cxn ang="0">
                    <a:pos x="14" y="24"/>
                  </a:cxn>
                  <a:cxn ang="0">
                    <a:pos x="13" y="25"/>
                  </a:cxn>
                  <a:cxn ang="0">
                    <a:pos x="11" y="26"/>
                  </a:cxn>
                  <a:cxn ang="0">
                    <a:pos x="9" y="26"/>
                  </a:cxn>
                  <a:cxn ang="0">
                    <a:pos x="8" y="25"/>
                  </a:cxn>
                  <a:cxn ang="0">
                    <a:pos x="8" y="22"/>
                  </a:cxn>
                  <a:cxn ang="0">
                    <a:pos x="7" y="20"/>
                  </a:cxn>
                  <a:cxn ang="0">
                    <a:pos x="7" y="16"/>
                  </a:cxn>
                  <a:cxn ang="0">
                    <a:pos x="4" y="12"/>
                  </a:cxn>
                  <a:cxn ang="0">
                    <a:pos x="2" y="9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</a:cxnLst>
                <a:rect l="0" t="0" r="r" b="b"/>
                <a:pathLst>
                  <a:path w="18" h="26">
                    <a:moveTo>
                      <a:pt x="1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6" y="8"/>
                    </a:lnTo>
                    <a:lnTo>
                      <a:pt x="18" y="12"/>
                    </a:lnTo>
                    <a:lnTo>
                      <a:pt x="18" y="14"/>
                    </a:lnTo>
                    <a:lnTo>
                      <a:pt x="17" y="16"/>
                    </a:lnTo>
                    <a:lnTo>
                      <a:pt x="16" y="19"/>
                    </a:lnTo>
                    <a:lnTo>
                      <a:pt x="15" y="21"/>
                    </a:lnTo>
                    <a:lnTo>
                      <a:pt x="14" y="24"/>
                    </a:lnTo>
                    <a:lnTo>
                      <a:pt x="13" y="25"/>
                    </a:lnTo>
                    <a:lnTo>
                      <a:pt x="11" y="26"/>
                    </a:lnTo>
                    <a:lnTo>
                      <a:pt x="9" y="26"/>
                    </a:lnTo>
                    <a:lnTo>
                      <a:pt x="8" y="25"/>
                    </a:lnTo>
                    <a:lnTo>
                      <a:pt x="8" y="22"/>
                    </a:lnTo>
                    <a:lnTo>
                      <a:pt x="7" y="20"/>
                    </a:lnTo>
                    <a:lnTo>
                      <a:pt x="7" y="16"/>
                    </a:lnTo>
                    <a:lnTo>
                      <a:pt x="4" y="12"/>
                    </a:lnTo>
                    <a:lnTo>
                      <a:pt x="2" y="9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120">
                <a:extLst>
                  <a:ext uri="{FF2B5EF4-FFF2-40B4-BE49-F238E27FC236}">
                    <a16:creationId xmlns:a16="http://schemas.microsoft.com/office/drawing/2014/main" id="{293C05BC-0A72-49EB-B99E-E13AEE8C8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3212" y="757335"/>
                <a:ext cx="119868" cy="98624"/>
              </a:xfrm>
              <a:custGeom>
                <a:avLst/>
                <a:gdLst/>
                <a:ahLst/>
                <a:cxnLst>
                  <a:cxn ang="0">
                    <a:pos x="40" y="2"/>
                  </a:cxn>
                  <a:cxn ang="0">
                    <a:pos x="41" y="6"/>
                  </a:cxn>
                  <a:cxn ang="0">
                    <a:pos x="42" y="12"/>
                  </a:cxn>
                  <a:cxn ang="0">
                    <a:pos x="46" y="14"/>
                  </a:cxn>
                  <a:cxn ang="0">
                    <a:pos x="51" y="12"/>
                  </a:cxn>
                  <a:cxn ang="0">
                    <a:pos x="57" y="10"/>
                  </a:cxn>
                  <a:cxn ang="0">
                    <a:pos x="60" y="13"/>
                  </a:cxn>
                  <a:cxn ang="0">
                    <a:pos x="59" y="24"/>
                  </a:cxn>
                  <a:cxn ang="0">
                    <a:pos x="56" y="28"/>
                  </a:cxn>
                  <a:cxn ang="0">
                    <a:pos x="57" y="36"/>
                  </a:cxn>
                  <a:cxn ang="0">
                    <a:pos x="62" y="39"/>
                  </a:cxn>
                  <a:cxn ang="0">
                    <a:pos x="66" y="35"/>
                  </a:cxn>
                  <a:cxn ang="0">
                    <a:pos x="74" y="28"/>
                  </a:cxn>
                  <a:cxn ang="0">
                    <a:pos x="79" y="34"/>
                  </a:cxn>
                  <a:cxn ang="0">
                    <a:pos x="74" y="44"/>
                  </a:cxn>
                  <a:cxn ang="0">
                    <a:pos x="65" y="51"/>
                  </a:cxn>
                  <a:cxn ang="0">
                    <a:pos x="44" y="52"/>
                  </a:cxn>
                  <a:cxn ang="0">
                    <a:pos x="43" y="55"/>
                  </a:cxn>
                  <a:cxn ang="0">
                    <a:pos x="41" y="58"/>
                  </a:cxn>
                  <a:cxn ang="0">
                    <a:pos x="31" y="65"/>
                  </a:cxn>
                  <a:cxn ang="0">
                    <a:pos x="28" y="64"/>
                  </a:cxn>
                  <a:cxn ang="0">
                    <a:pos x="24" y="61"/>
                  </a:cxn>
                  <a:cxn ang="0">
                    <a:pos x="19" y="57"/>
                  </a:cxn>
                  <a:cxn ang="0">
                    <a:pos x="21" y="49"/>
                  </a:cxn>
                  <a:cxn ang="0">
                    <a:pos x="23" y="44"/>
                  </a:cxn>
                  <a:cxn ang="0">
                    <a:pos x="8" y="51"/>
                  </a:cxn>
                  <a:cxn ang="0">
                    <a:pos x="2" y="49"/>
                  </a:cxn>
                  <a:cxn ang="0">
                    <a:pos x="1" y="35"/>
                  </a:cxn>
                  <a:cxn ang="0">
                    <a:pos x="7" y="27"/>
                  </a:cxn>
                  <a:cxn ang="0">
                    <a:pos x="12" y="23"/>
                  </a:cxn>
                  <a:cxn ang="0">
                    <a:pos x="20" y="25"/>
                  </a:cxn>
                  <a:cxn ang="0">
                    <a:pos x="30" y="28"/>
                  </a:cxn>
                  <a:cxn ang="0">
                    <a:pos x="31" y="24"/>
                  </a:cxn>
                  <a:cxn ang="0">
                    <a:pos x="24" y="15"/>
                  </a:cxn>
                  <a:cxn ang="0">
                    <a:pos x="22" y="8"/>
                  </a:cxn>
                  <a:cxn ang="0">
                    <a:pos x="26" y="7"/>
                  </a:cxn>
                  <a:cxn ang="0">
                    <a:pos x="30" y="8"/>
                  </a:cxn>
                  <a:cxn ang="0">
                    <a:pos x="35" y="4"/>
                  </a:cxn>
                  <a:cxn ang="0">
                    <a:pos x="36" y="1"/>
                  </a:cxn>
                </a:cxnLst>
                <a:rect l="0" t="0" r="r" b="b"/>
                <a:pathLst>
                  <a:path w="79" h="65">
                    <a:moveTo>
                      <a:pt x="37" y="0"/>
                    </a:moveTo>
                    <a:lnTo>
                      <a:pt x="40" y="2"/>
                    </a:lnTo>
                    <a:lnTo>
                      <a:pt x="41" y="4"/>
                    </a:lnTo>
                    <a:lnTo>
                      <a:pt x="41" y="6"/>
                    </a:lnTo>
                    <a:lnTo>
                      <a:pt x="42" y="8"/>
                    </a:lnTo>
                    <a:lnTo>
                      <a:pt x="42" y="12"/>
                    </a:lnTo>
                    <a:lnTo>
                      <a:pt x="43" y="14"/>
                    </a:lnTo>
                    <a:lnTo>
                      <a:pt x="46" y="14"/>
                    </a:lnTo>
                    <a:lnTo>
                      <a:pt x="48" y="13"/>
                    </a:lnTo>
                    <a:lnTo>
                      <a:pt x="51" y="12"/>
                    </a:lnTo>
                    <a:lnTo>
                      <a:pt x="55" y="10"/>
                    </a:lnTo>
                    <a:lnTo>
                      <a:pt x="57" y="10"/>
                    </a:lnTo>
                    <a:lnTo>
                      <a:pt x="59" y="11"/>
                    </a:lnTo>
                    <a:lnTo>
                      <a:pt x="60" y="13"/>
                    </a:lnTo>
                    <a:lnTo>
                      <a:pt x="60" y="21"/>
                    </a:lnTo>
                    <a:lnTo>
                      <a:pt x="59" y="24"/>
                    </a:lnTo>
                    <a:lnTo>
                      <a:pt x="57" y="26"/>
                    </a:lnTo>
                    <a:lnTo>
                      <a:pt x="56" y="28"/>
                    </a:lnTo>
                    <a:lnTo>
                      <a:pt x="56" y="33"/>
                    </a:lnTo>
                    <a:lnTo>
                      <a:pt x="57" y="36"/>
                    </a:lnTo>
                    <a:lnTo>
                      <a:pt x="60" y="39"/>
                    </a:lnTo>
                    <a:lnTo>
                      <a:pt x="62" y="39"/>
                    </a:lnTo>
                    <a:lnTo>
                      <a:pt x="65" y="38"/>
                    </a:lnTo>
                    <a:lnTo>
                      <a:pt x="66" y="35"/>
                    </a:lnTo>
                    <a:lnTo>
                      <a:pt x="72" y="29"/>
                    </a:lnTo>
                    <a:lnTo>
                      <a:pt x="74" y="28"/>
                    </a:lnTo>
                    <a:lnTo>
                      <a:pt x="78" y="30"/>
                    </a:lnTo>
                    <a:lnTo>
                      <a:pt x="79" y="34"/>
                    </a:lnTo>
                    <a:lnTo>
                      <a:pt x="78" y="39"/>
                    </a:lnTo>
                    <a:lnTo>
                      <a:pt x="74" y="44"/>
                    </a:lnTo>
                    <a:lnTo>
                      <a:pt x="70" y="49"/>
                    </a:lnTo>
                    <a:lnTo>
                      <a:pt x="65" y="51"/>
                    </a:lnTo>
                    <a:lnTo>
                      <a:pt x="56" y="52"/>
                    </a:lnTo>
                    <a:lnTo>
                      <a:pt x="44" y="52"/>
                    </a:lnTo>
                    <a:lnTo>
                      <a:pt x="44" y="53"/>
                    </a:lnTo>
                    <a:lnTo>
                      <a:pt x="43" y="55"/>
                    </a:lnTo>
                    <a:lnTo>
                      <a:pt x="42" y="56"/>
                    </a:lnTo>
                    <a:lnTo>
                      <a:pt x="41" y="58"/>
                    </a:lnTo>
                    <a:lnTo>
                      <a:pt x="35" y="63"/>
                    </a:lnTo>
                    <a:lnTo>
                      <a:pt x="31" y="65"/>
                    </a:lnTo>
                    <a:lnTo>
                      <a:pt x="29" y="65"/>
                    </a:lnTo>
                    <a:lnTo>
                      <a:pt x="28" y="64"/>
                    </a:lnTo>
                    <a:lnTo>
                      <a:pt x="26" y="63"/>
                    </a:lnTo>
                    <a:lnTo>
                      <a:pt x="24" y="61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3"/>
                    </a:lnTo>
                    <a:lnTo>
                      <a:pt x="21" y="49"/>
                    </a:lnTo>
                    <a:lnTo>
                      <a:pt x="23" y="48"/>
                    </a:lnTo>
                    <a:lnTo>
                      <a:pt x="23" y="44"/>
                    </a:lnTo>
                    <a:lnTo>
                      <a:pt x="21" y="44"/>
                    </a:lnTo>
                    <a:lnTo>
                      <a:pt x="8" y="51"/>
                    </a:lnTo>
                    <a:lnTo>
                      <a:pt x="4" y="51"/>
                    </a:lnTo>
                    <a:lnTo>
                      <a:pt x="2" y="49"/>
                    </a:lnTo>
                    <a:lnTo>
                      <a:pt x="0" y="41"/>
                    </a:lnTo>
                    <a:lnTo>
                      <a:pt x="1" y="35"/>
                    </a:lnTo>
                    <a:lnTo>
                      <a:pt x="3" y="31"/>
                    </a:lnTo>
                    <a:lnTo>
                      <a:pt x="7" y="27"/>
                    </a:lnTo>
                    <a:lnTo>
                      <a:pt x="8" y="25"/>
                    </a:lnTo>
                    <a:lnTo>
                      <a:pt x="12" y="23"/>
                    </a:lnTo>
                    <a:lnTo>
                      <a:pt x="16" y="23"/>
                    </a:lnTo>
                    <a:lnTo>
                      <a:pt x="20" y="25"/>
                    </a:lnTo>
                    <a:lnTo>
                      <a:pt x="26" y="27"/>
                    </a:lnTo>
                    <a:lnTo>
                      <a:pt x="30" y="28"/>
                    </a:lnTo>
                    <a:lnTo>
                      <a:pt x="32" y="27"/>
                    </a:lnTo>
                    <a:lnTo>
                      <a:pt x="31" y="24"/>
                    </a:lnTo>
                    <a:lnTo>
                      <a:pt x="28" y="19"/>
                    </a:lnTo>
                    <a:lnTo>
                      <a:pt x="24" y="15"/>
                    </a:lnTo>
                    <a:lnTo>
                      <a:pt x="22" y="11"/>
                    </a:lnTo>
                    <a:lnTo>
                      <a:pt x="22" y="8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8" y="8"/>
                    </a:lnTo>
                    <a:lnTo>
                      <a:pt x="30" y="8"/>
                    </a:lnTo>
                    <a:lnTo>
                      <a:pt x="34" y="6"/>
                    </a:lnTo>
                    <a:lnTo>
                      <a:pt x="35" y="4"/>
                    </a:lnTo>
                    <a:lnTo>
                      <a:pt x="35" y="3"/>
                    </a:lnTo>
                    <a:lnTo>
                      <a:pt x="36" y="1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121">
                <a:extLst>
                  <a:ext uri="{FF2B5EF4-FFF2-40B4-BE49-F238E27FC236}">
                    <a16:creationId xmlns:a16="http://schemas.microsoft.com/office/drawing/2014/main" id="{15B9C13B-A12F-4306-9838-DB4BD45DB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41216" y="950032"/>
                <a:ext cx="10622" cy="9104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0"/>
                  </a:cxn>
                  <a:cxn ang="0">
                    <a:pos x="7" y="1"/>
                  </a:cxn>
                  <a:cxn ang="0">
                    <a:pos x="7" y="4"/>
                  </a:cxn>
                  <a:cxn ang="0">
                    <a:pos x="2" y="6"/>
                  </a:cxn>
                  <a:cxn ang="0">
                    <a:pos x="1" y="6"/>
                  </a:cxn>
                  <a:cxn ang="0">
                    <a:pos x="0" y="4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1" y="0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lnTo>
                      <a:pt x="6" y="0"/>
                    </a:lnTo>
                    <a:lnTo>
                      <a:pt x="7" y="1"/>
                    </a:lnTo>
                    <a:lnTo>
                      <a:pt x="7" y="4"/>
                    </a:lnTo>
                    <a:lnTo>
                      <a:pt x="2" y="6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122">
                <a:extLst>
                  <a:ext uri="{FF2B5EF4-FFF2-40B4-BE49-F238E27FC236}">
                    <a16:creationId xmlns:a16="http://schemas.microsoft.com/office/drawing/2014/main" id="{6238E3B9-4DA2-4719-9780-5881DE88A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2662" y="1124522"/>
                <a:ext cx="9104" cy="910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3" y="0"/>
                  </a:cxn>
                  <a:cxn ang="0">
                    <a:pos x="5" y="1"/>
                  </a:cxn>
                  <a:cxn ang="0">
                    <a:pos x="5" y="3"/>
                  </a:cxn>
                  <a:cxn ang="0">
                    <a:pos x="6" y="5"/>
                  </a:cxn>
                  <a:cxn ang="0">
                    <a:pos x="5" y="6"/>
                  </a:cxn>
                  <a:cxn ang="0">
                    <a:pos x="3" y="6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6" h="6">
                    <a:moveTo>
                      <a:pt x="2" y="0"/>
                    </a:move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132">
                <a:extLst>
                  <a:ext uri="{FF2B5EF4-FFF2-40B4-BE49-F238E27FC236}">
                    <a16:creationId xmlns:a16="http://schemas.microsoft.com/office/drawing/2014/main" id="{0A0E2093-5B5F-4791-BA9B-DA36782F1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502" y="739127"/>
                <a:ext cx="1368609" cy="1080321"/>
              </a:xfrm>
              <a:custGeom>
                <a:avLst/>
                <a:gdLst/>
                <a:ahLst/>
                <a:cxnLst>
                  <a:cxn ang="0">
                    <a:pos x="604" y="51"/>
                  </a:cxn>
                  <a:cxn ang="0">
                    <a:pos x="557" y="93"/>
                  </a:cxn>
                  <a:cxn ang="0">
                    <a:pos x="562" y="124"/>
                  </a:cxn>
                  <a:cxn ang="0">
                    <a:pos x="597" y="133"/>
                  </a:cxn>
                  <a:cxn ang="0">
                    <a:pos x="613" y="149"/>
                  </a:cxn>
                  <a:cxn ang="0">
                    <a:pos x="633" y="145"/>
                  </a:cxn>
                  <a:cxn ang="0">
                    <a:pos x="631" y="67"/>
                  </a:cxn>
                  <a:cxn ang="0">
                    <a:pos x="689" y="54"/>
                  </a:cxn>
                  <a:cxn ang="0">
                    <a:pos x="712" y="74"/>
                  </a:cxn>
                  <a:cxn ang="0">
                    <a:pos x="751" y="67"/>
                  </a:cxn>
                  <a:cxn ang="0">
                    <a:pos x="790" y="101"/>
                  </a:cxn>
                  <a:cxn ang="0">
                    <a:pos x="846" y="120"/>
                  </a:cxn>
                  <a:cxn ang="0">
                    <a:pos x="836" y="174"/>
                  </a:cxn>
                  <a:cxn ang="0">
                    <a:pos x="810" y="221"/>
                  </a:cxn>
                  <a:cxn ang="0">
                    <a:pos x="671" y="237"/>
                  </a:cxn>
                  <a:cxn ang="0">
                    <a:pos x="755" y="275"/>
                  </a:cxn>
                  <a:cxn ang="0">
                    <a:pos x="798" y="325"/>
                  </a:cxn>
                  <a:cxn ang="0">
                    <a:pos x="831" y="286"/>
                  </a:cxn>
                  <a:cxn ang="0">
                    <a:pos x="872" y="289"/>
                  </a:cxn>
                  <a:cxn ang="0">
                    <a:pos x="824" y="342"/>
                  </a:cxn>
                  <a:cxn ang="0">
                    <a:pos x="795" y="426"/>
                  </a:cxn>
                  <a:cxn ang="0">
                    <a:pos x="729" y="493"/>
                  </a:cxn>
                  <a:cxn ang="0">
                    <a:pos x="708" y="344"/>
                  </a:cxn>
                  <a:cxn ang="0">
                    <a:pos x="602" y="270"/>
                  </a:cxn>
                  <a:cxn ang="0">
                    <a:pos x="485" y="331"/>
                  </a:cxn>
                  <a:cxn ang="0">
                    <a:pos x="442" y="447"/>
                  </a:cxn>
                  <a:cxn ang="0">
                    <a:pos x="442" y="517"/>
                  </a:cxn>
                  <a:cxn ang="0">
                    <a:pos x="437" y="618"/>
                  </a:cxn>
                  <a:cxn ang="0">
                    <a:pos x="382" y="709"/>
                  </a:cxn>
                  <a:cxn ang="0">
                    <a:pos x="270" y="680"/>
                  </a:cxn>
                  <a:cxn ang="0">
                    <a:pos x="162" y="691"/>
                  </a:cxn>
                  <a:cxn ang="0">
                    <a:pos x="125" y="600"/>
                  </a:cxn>
                  <a:cxn ang="0">
                    <a:pos x="159" y="454"/>
                  </a:cxn>
                  <a:cxn ang="0">
                    <a:pos x="77" y="320"/>
                  </a:cxn>
                  <a:cxn ang="0">
                    <a:pos x="1" y="304"/>
                  </a:cxn>
                  <a:cxn ang="0">
                    <a:pos x="34" y="290"/>
                  </a:cxn>
                  <a:cxn ang="0">
                    <a:pos x="66" y="279"/>
                  </a:cxn>
                  <a:cxn ang="0">
                    <a:pos x="116" y="320"/>
                  </a:cxn>
                  <a:cxn ang="0">
                    <a:pos x="153" y="304"/>
                  </a:cxn>
                  <a:cxn ang="0">
                    <a:pos x="174" y="348"/>
                  </a:cxn>
                  <a:cxn ang="0">
                    <a:pos x="198" y="340"/>
                  </a:cxn>
                  <a:cxn ang="0">
                    <a:pos x="186" y="307"/>
                  </a:cxn>
                  <a:cxn ang="0">
                    <a:pos x="189" y="285"/>
                  </a:cxn>
                  <a:cxn ang="0">
                    <a:pos x="240" y="211"/>
                  </a:cxn>
                  <a:cxn ang="0">
                    <a:pos x="258" y="158"/>
                  </a:cxn>
                  <a:cxn ang="0">
                    <a:pos x="251" y="119"/>
                  </a:cxn>
                  <a:cxn ang="0">
                    <a:pos x="275" y="92"/>
                  </a:cxn>
                  <a:cxn ang="0">
                    <a:pos x="309" y="92"/>
                  </a:cxn>
                  <a:cxn ang="0">
                    <a:pos x="343" y="110"/>
                  </a:cxn>
                  <a:cxn ang="0">
                    <a:pos x="387" y="99"/>
                  </a:cxn>
                  <a:cxn ang="0">
                    <a:pos x="346" y="187"/>
                  </a:cxn>
                  <a:cxn ang="0">
                    <a:pos x="351" y="249"/>
                  </a:cxn>
                  <a:cxn ang="0">
                    <a:pos x="347" y="295"/>
                  </a:cxn>
                  <a:cxn ang="0">
                    <a:pos x="373" y="237"/>
                  </a:cxn>
                  <a:cxn ang="0">
                    <a:pos x="428" y="88"/>
                  </a:cxn>
                  <a:cxn ang="0">
                    <a:pos x="454" y="127"/>
                  </a:cxn>
                  <a:cxn ang="0">
                    <a:pos x="465" y="214"/>
                  </a:cxn>
                  <a:cxn ang="0">
                    <a:pos x="519" y="146"/>
                  </a:cxn>
                  <a:cxn ang="0">
                    <a:pos x="515" y="94"/>
                  </a:cxn>
                  <a:cxn ang="0">
                    <a:pos x="496" y="63"/>
                  </a:cxn>
                  <a:cxn ang="0">
                    <a:pos x="523" y="42"/>
                  </a:cxn>
                  <a:cxn ang="0">
                    <a:pos x="538" y="13"/>
                  </a:cxn>
                </a:cxnLst>
                <a:rect l="0" t="0" r="r" b="b"/>
                <a:pathLst>
                  <a:path w="902" h="712">
                    <a:moveTo>
                      <a:pt x="575" y="0"/>
                    </a:moveTo>
                    <a:lnTo>
                      <a:pt x="578" y="0"/>
                    </a:lnTo>
                    <a:lnTo>
                      <a:pt x="581" y="4"/>
                    </a:lnTo>
                    <a:lnTo>
                      <a:pt x="582" y="9"/>
                    </a:lnTo>
                    <a:lnTo>
                      <a:pt x="584" y="22"/>
                    </a:lnTo>
                    <a:lnTo>
                      <a:pt x="585" y="26"/>
                    </a:lnTo>
                    <a:lnTo>
                      <a:pt x="587" y="26"/>
                    </a:lnTo>
                    <a:lnTo>
                      <a:pt x="594" y="20"/>
                    </a:lnTo>
                    <a:lnTo>
                      <a:pt x="602" y="20"/>
                    </a:lnTo>
                    <a:lnTo>
                      <a:pt x="609" y="23"/>
                    </a:lnTo>
                    <a:lnTo>
                      <a:pt x="614" y="28"/>
                    </a:lnTo>
                    <a:lnTo>
                      <a:pt x="615" y="33"/>
                    </a:lnTo>
                    <a:lnTo>
                      <a:pt x="614" y="39"/>
                    </a:lnTo>
                    <a:lnTo>
                      <a:pt x="613" y="41"/>
                    </a:lnTo>
                    <a:lnTo>
                      <a:pt x="611" y="43"/>
                    </a:lnTo>
                    <a:lnTo>
                      <a:pt x="609" y="46"/>
                    </a:lnTo>
                    <a:lnTo>
                      <a:pt x="607" y="48"/>
                    </a:lnTo>
                    <a:lnTo>
                      <a:pt x="605" y="49"/>
                    </a:lnTo>
                    <a:lnTo>
                      <a:pt x="604" y="51"/>
                    </a:lnTo>
                    <a:lnTo>
                      <a:pt x="604" y="52"/>
                    </a:lnTo>
                    <a:lnTo>
                      <a:pt x="605" y="54"/>
                    </a:lnTo>
                    <a:lnTo>
                      <a:pt x="605" y="56"/>
                    </a:lnTo>
                    <a:lnTo>
                      <a:pt x="606" y="57"/>
                    </a:lnTo>
                    <a:lnTo>
                      <a:pt x="605" y="60"/>
                    </a:lnTo>
                    <a:lnTo>
                      <a:pt x="602" y="63"/>
                    </a:lnTo>
                    <a:lnTo>
                      <a:pt x="599" y="65"/>
                    </a:lnTo>
                    <a:lnTo>
                      <a:pt x="598" y="66"/>
                    </a:lnTo>
                    <a:lnTo>
                      <a:pt x="597" y="68"/>
                    </a:lnTo>
                    <a:lnTo>
                      <a:pt x="598" y="70"/>
                    </a:lnTo>
                    <a:lnTo>
                      <a:pt x="598" y="75"/>
                    </a:lnTo>
                    <a:lnTo>
                      <a:pt x="597" y="76"/>
                    </a:lnTo>
                    <a:lnTo>
                      <a:pt x="595" y="77"/>
                    </a:lnTo>
                    <a:lnTo>
                      <a:pt x="575" y="77"/>
                    </a:lnTo>
                    <a:lnTo>
                      <a:pt x="569" y="78"/>
                    </a:lnTo>
                    <a:lnTo>
                      <a:pt x="560" y="83"/>
                    </a:lnTo>
                    <a:lnTo>
                      <a:pt x="558" y="86"/>
                    </a:lnTo>
                    <a:lnTo>
                      <a:pt x="557" y="88"/>
                    </a:lnTo>
                    <a:lnTo>
                      <a:pt x="557" y="93"/>
                    </a:lnTo>
                    <a:lnTo>
                      <a:pt x="558" y="95"/>
                    </a:lnTo>
                    <a:lnTo>
                      <a:pt x="560" y="95"/>
                    </a:lnTo>
                    <a:lnTo>
                      <a:pt x="563" y="92"/>
                    </a:lnTo>
                    <a:lnTo>
                      <a:pt x="570" y="89"/>
                    </a:lnTo>
                    <a:lnTo>
                      <a:pt x="572" y="89"/>
                    </a:lnTo>
                    <a:lnTo>
                      <a:pt x="574" y="90"/>
                    </a:lnTo>
                    <a:lnTo>
                      <a:pt x="577" y="92"/>
                    </a:lnTo>
                    <a:lnTo>
                      <a:pt x="580" y="93"/>
                    </a:lnTo>
                    <a:lnTo>
                      <a:pt x="586" y="93"/>
                    </a:lnTo>
                    <a:lnTo>
                      <a:pt x="587" y="95"/>
                    </a:lnTo>
                    <a:lnTo>
                      <a:pt x="587" y="98"/>
                    </a:lnTo>
                    <a:lnTo>
                      <a:pt x="586" y="101"/>
                    </a:lnTo>
                    <a:lnTo>
                      <a:pt x="585" y="103"/>
                    </a:lnTo>
                    <a:lnTo>
                      <a:pt x="583" y="105"/>
                    </a:lnTo>
                    <a:lnTo>
                      <a:pt x="581" y="107"/>
                    </a:lnTo>
                    <a:lnTo>
                      <a:pt x="576" y="110"/>
                    </a:lnTo>
                    <a:lnTo>
                      <a:pt x="571" y="114"/>
                    </a:lnTo>
                    <a:lnTo>
                      <a:pt x="562" y="122"/>
                    </a:lnTo>
                    <a:lnTo>
                      <a:pt x="562" y="124"/>
                    </a:lnTo>
                    <a:lnTo>
                      <a:pt x="561" y="126"/>
                    </a:lnTo>
                    <a:lnTo>
                      <a:pt x="559" y="127"/>
                    </a:lnTo>
                    <a:lnTo>
                      <a:pt x="557" y="132"/>
                    </a:lnTo>
                    <a:lnTo>
                      <a:pt x="557" y="135"/>
                    </a:lnTo>
                    <a:lnTo>
                      <a:pt x="558" y="135"/>
                    </a:lnTo>
                    <a:lnTo>
                      <a:pt x="562" y="133"/>
                    </a:lnTo>
                    <a:lnTo>
                      <a:pt x="569" y="128"/>
                    </a:lnTo>
                    <a:lnTo>
                      <a:pt x="576" y="122"/>
                    </a:lnTo>
                    <a:lnTo>
                      <a:pt x="582" y="117"/>
                    </a:lnTo>
                    <a:lnTo>
                      <a:pt x="588" y="113"/>
                    </a:lnTo>
                    <a:lnTo>
                      <a:pt x="594" y="108"/>
                    </a:lnTo>
                    <a:lnTo>
                      <a:pt x="595" y="104"/>
                    </a:lnTo>
                    <a:lnTo>
                      <a:pt x="599" y="100"/>
                    </a:lnTo>
                    <a:lnTo>
                      <a:pt x="603" y="98"/>
                    </a:lnTo>
                    <a:lnTo>
                      <a:pt x="605" y="101"/>
                    </a:lnTo>
                    <a:lnTo>
                      <a:pt x="605" y="116"/>
                    </a:lnTo>
                    <a:lnTo>
                      <a:pt x="603" y="123"/>
                    </a:lnTo>
                    <a:lnTo>
                      <a:pt x="600" y="128"/>
                    </a:lnTo>
                    <a:lnTo>
                      <a:pt x="597" y="133"/>
                    </a:lnTo>
                    <a:lnTo>
                      <a:pt x="592" y="138"/>
                    </a:lnTo>
                    <a:lnTo>
                      <a:pt x="587" y="145"/>
                    </a:lnTo>
                    <a:lnTo>
                      <a:pt x="582" y="153"/>
                    </a:lnTo>
                    <a:lnTo>
                      <a:pt x="579" y="160"/>
                    </a:lnTo>
                    <a:lnTo>
                      <a:pt x="577" y="165"/>
                    </a:lnTo>
                    <a:lnTo>
                      <a:pt x="577" y="167"/>
                    </a:lnTo>
                    <a:lnTo>
                      <a:pt x="580" y="166"/>
                    </a:lnTo>
                    <a:lnTo>
                      <a:pt x="584" y="163"/>
                    </a:lnTo>
                    <a:lnTo>
                      <a:pt x="592" y="155"/>
                    </a:lnTo>
                    <a:lnTo>
                      <a:pt x="596" y="152"/>
                    </a:lnTo>
                    <a:lnTo>
                      <a:pt x="598" y="153"/>
                    </a:lnTo>
                    <a:lnTo>
                      <a:pt x="599" y="155"/>
                    </a:lnTo>
                    <a:lnTo>
                      <a:pt x="600" y="157"/>
                    </a:lnTo>
                    <a:lnTo>
                      <a:pt x="601" y="158"/>
                    </a:lnTo>
                    <a:lnTo>
                      <a:pt x="602" y="160"/>
                    </a:lnTo>
                    <a:lnTo>
                      <a:pt x="604" y="160"/>
                    </a:lnTo>
                    <a:lnTo>
                      <a:pt x="607" y="153"/>
                    </a:lnTo>
                    <a:lnTo>
                      <a:pt x="609" y="151"/>
                    </a:lnTo>
                    <a:lnTo>
                      <a:pt x="613" y="149"/>
                    </a:lnTo>
                    <a:lnTo>
                      <a:pt x="614" y="151"/>
                    </a:lnTo>
                    <a:lnTo>
                      <a:pt x="614" y="156"/>
                    </a:lnTo>
                    <a:lnTo>
                      <a:pt x="613" y="162"/>
                    </a:lnTo>
                    <a:lnTo>
                      <a:pt x="612" y="167"/>
                    </a:lnTo>
                    <a:lnTo>
                      <a:pt x="612" y="171"/>
                    </a:lnTo>
                    <a:lnTo>
                      <a:pt x="613" y="171"/>
                    </a:lnTo>
                    <a:lnTo>
                      <a:pt x="615" y="168"/>
                    </a:lnTo>
                    <a:lnTo>
                      <a:pt x="618" y="164"/>
                    </a:lnTo>
                    <a:lnTo>
                      <a:pt x="619" y="159"/>
                    </a:lnTo>
                    <a:lnTo>
                      <a:pt x="621" y="156"/>
                    </a:lnTo>
                    <a:lnTo>
                      <a:pt x="624" y="155"/>
                    </a:lnTo>
                    <a:lnTo>
                      <a:pt x="628" y="157"/>
                    </a:lnTo>
                    <a:lnTo>
                      <a:pt x="629" y="158"/>
                    </a:lnTo>
                    <a:lnTo>
                      <a:pt x="631" y="159"/>
                    </a:lnTo>
                    <a:lnTo>
                      <a:pt x="633" y="159"/>
                    </a:lnTo>
                    <a:lnTo>
                      <a:pt x="634" y="157"/>
                    </a:lnTo>
                    <a:lnTo>
                      <a:pt x="635" y="153"/>
                    </a:lnTo>
                    <a:lnTo>
                      <a:pt x="635" y="151"/>
                    </a:lnTo>
                    <a:lnTo>
                      <a:pt x="633" y="145"/>
                    </a:lnTo>
                    <a:lnTo>
                      <a:pt x="631" y="143"/>
                    </a:lnTo>
                    <a:lnTo>
                      <a:pt x="627" y="141"/>
                    </a:lnTo>
                    <a:lnTo>
                      <a:pt x="626" y="140"/>
                    </a:lnTo>
                    <a:lnTo>
                      <a:pt x="624" y="140"/>
                    </a:lnTo>
                    <a:lnTo>
                      <a:pt x="623" y="138"/>
                    </a:lnTo>
                    <a:lnTo>
                      <a:pt x="623" y="113"/>
                    </a:lnTo>
                    <a:lnTo>
                      <a:pt x="624" y="109"/>
                    </a:lnTo>
                    <a:lnTo>
                      <a:pt x="627" y="105"/>
                    </a:lnTo>
                    <a:lnTo>
                      <a:pt x="629" y="104"/>
                    </a:lnTo>
                    <a:lnTo>
                      <a:pt x="630" y="103"/>
                    </a:lnTo>
                    <a:lnTo>
                      <a:pt x="630" y="100"/>
                    </a:lnTo>
                    <a:lnTo>
                      <a:pt x="629" y="98"/>
                    </a:lnTo>
                    <a:lnTo>
                      <a:pt x="625" y="94"/>
                    </a:lnTo>
                    <a:lnTo>
                      <a:pt x="624" y="92"/>
                    </a:lnTo>
                    <a:lnTo>
                      <a:pt x="623" y="89"/>
                    </a:lnTo>
                    <a:lnTo>
                      <a:pt x="623" y="87"/>
                    </a:lnTo>
                    <a:lnTo>
                      <a:pt x="625" y="81"/>
                    </a:lnTo>
                    <a:lnTo>
                      <a:pt x="628" y="75"/>
                    </a:lnTo>
                    <a:lnTo>
                      <a:pt x="631" y="67"/>
                    </a:lnTo>
                    <a:lnTo>
                      <a:pt x="633" y="61"/>
                    </a:lnTo>
                    <a:lnTo>
                      <a:pt x="635" y="55"/>
                    </a:lnTo>
                    <a:lnTo>
                      <a:pt x="639" y="49"/>
                    </a:lnTo>
                    <a:lnTo>
                      <a:pt x="646" y="44"/>
                    </a:lnTo>
                    <a:lnTo>
                      <a:pt x="652" y="42"/>
                    </a:lnTo>
                    <a:lnTo>
                      <a:pt x="658" y="43"/>
                    </a:lnTo>
                    <a:lnTo>
                      <a:pt x="663" y="45"/>
                    </a:lnTo>
                    <a:lnTo>
                      <a:pt x="668" y="47"/>
                    </a:lnTo>
                    <a:lnTo>
                      <a:pt x="672" y="48"/>
                    </a:lnTo>
                    <a:lnTo>
                      <a:pt x="674" y="47"/>
                    </a:lnTo>
                    <a:lnTo>
                      <a:pt x="676" y="47"/>
                    </a:lnTo>
                    <a:lnTo>
                      <a:pt x="678" y="46"/>
                    </a:lnTo>
                    <a:lnTo>
                      <a:pt x="679" y="47"/>
                    </a:lnTo>
                    <a:lnTo>
                      <a:pt x="681" y="48"/>
                    </a:lnTo>
                    <a:lnTo>
                      <a:pt x="682" y="50"/>
                    </a:lnTo>
                    <a:lnTo>
                      <a:pt x="682" y="51"/>
                    </a:lnTo>
                    <a:lnTo>
                      <a:pt x="684" y="53"/>
                    </a:lnTo>
                    <a:lnTo>
                      <a:pt x="686" y="54"/>
                    </a:lnTo>
                    <a:lnTo>
                      <a:pt x="689" y="54"/>
                    </a:lnTo>
                    <a:lnTo>
                      <a:pt x="691" y="55"/>
                    </a:lnTo>
                    <a:lnTo>
                      <a:pt x="693" y="56"/>
                    </a:lnTo>
                    <a:lnTo>
                      <a:pt x="693" y="61"/>
                    </a:lnTo>
                    <a:lnTo>
                      <a:pt x="690" y="65"/>
                    </a:lnTo>
                    <a:lnTo>
                      <a:pt x="690" y="69"/>
                    </a:lnTo>
                    <a:lnTo>
                      <a:pt x="694" y="72"/>
                    </a:lnTo>
                    <a:lnTo>
                      <a:pt x="696" y="73"/>
                    </a:lnTo>
                    <a:lnTo>
                      <a:pt x="697" y="75"/>
                    </a:lnTo>
                    <a:lnTo>
                      <a:pt x="697" y="78"/>
                    </a:lnTo>
                    <a:lnTo>
                      <a:pt x="695" y="83"/>
                    </a:lnTo>
                    <a:lnTo>
                      <a:pt x="695" y="86"/>
                    </a:lnTo>
                    <a:lnTo>
                      <a:pt x="694" y="88"/>
                    </a:lnTo>
                    <a:lnTo>
                      <a:pt x="694" y="92"/>
                    </a:lnTo>
                    <a:lnTo>
                      <a:pt x="695" y="92"/>
                    </a:lnTo>
                    <a:lnTo>
                      <a:pt x="696" y="91"/>
                    </a:lnTo>
                    <a:lnTo>
                      <a:pt x="698" y="87"/>
                    </a:lnTo>
                    <a:lnTo>
                      <a:pt x="702" y="83"/>
                    </a:lnTo>
                    <a:lnTo>
                      <a:pt x="708" y="79"/>
                    </a:lnTo>
                    <a:lnTo>
                      <a:pt x="712" y="74"/>
                    </a:lnTo>
                    <a:lnTo>
                      <a:pt x="718" y="69"/>
                    </a:lnTo>
                    <a:lnTo>
                      <a:pt x="722" y="66"/>
                    </a:lnTo>
                    <a:lnTo>
                      <a:pt x="725" y="65"/>
                    </a:lnTo>
                    <a:lnTo>
                      <a:pt x="728" y="66"/>
                    </a:lnTo>
                    <a:lnTo>
                      <a:pt x="730" y="67"/>
                    </a:lnTo>
                    <a:lnTo>
                      <a:pt x="731" y="69"/>
                    </a:lnTo>
                    <a:lnTo>
                      <a:pt x="732" y="72"/>
                    </a:lnTo>
                    <a:lnTo>
                      <a:pt x="732" y="74"/>
                    </a:lnTo>
                    <a:lnTo>
                      <a:pt x="733" y="77"/>
                    </a:lnTo>
                    <a:lnTo>
                      <a:pt x="733" y="80"/>
                    </a:lnTo>
                    <a:lnTo>
                      <a:pt x="734" y="84"/>
                    </a:lnTo>
                    <a:lnTo>
                      <a:pt x="736" y="88"/>
                    </a:lnTo>
                    <a:lnTo>
                      <a:pt x="738" y="89"/>
                    </a:lnTo>
                    <a:lnTo>
                      <a:pt x="739" y="88"/>
                    </a:lnTo>
                    <a:lnTo>
                      <a:pt x="741" y="84"/>
                    </a:lnTo>
                    <a:lnTo>
                      <a:pt x="743" y="79"/>
                    </a:lnTo>
                    <a:lnTo>
                      <a:pt x="744" y="73"/>
                    </a:lnTo>
                    <a:lnTo>
                      <a:pt x="747" y="69"/>
                    </a:lnTo>
                    <a:lnTo>
                      <a:pt x="751" y="67"/>
                    </a:lnTo>
                    <a:lnTo>
                      <a:pt x="758" y="67"/>
                    </a:lnTo>
                    <a:lnTo>
                      <a:pt x="763" y="68"/>
                    </a:lnTo>
                    <a:lnTo>
                      <a:pt x="768" y="70"/>
                    </a:lnTo>
                    <a:lnTo>
                      <a:pt x="768" y="73"/>
                    </a:lnTo>
                    <a:lnTo>
                      <a:pt x="765" y="77"/>
                    </a:lnTo>
                    <a:lnTo>
                      <a:pt x="765" y="83"/>
                    </a:lnTo>
                    <a:lnTo>
                      <a:pt x="768" y="84"/>
                    </a:lnTo>
                    <a:lnTo>
                      <a:pt x="770" y="84"/>
                    </a:lnTo>
                    <a:lnTo>
                      <a:pt x="776" y="85"/>
                    </a:lnTo>
                    <a:lnTo>
                      <a:pt x="782" y="87"/>
                    </a:lnTo>
                    <a:lnTo>
                      <a:pt x="786" y="89"/>
                    </a:lnTo>
                    <a:lnTo>
                      <a:pt x="787" y="92"/>
                    </a:lnTo>
                    <a:lnTo>
                      <a:pt x="785" y="95"/>
                    </a:lnTo>
                    <a:lnTo>
                      <a:pt x="777" y="105"/>
                    </a:lnTo>
                    <a:lnTo>
                      <a:pt x="774" y="110"/>
                    </a:lnTo>
                    <a:lnTo>
                      <a:pt x="773" y="112"/>
                    </a:lnTo>
                    <a:lnTo>
                      <a:pt x="777" y="110"/>
                    </a:lnTo>
                    <a:lnTo>
                      <a:pt x="782" y="105"/>
                    </a:lnTo>
                    <a:lnTo>
                      <a:pt x="790" y="101"/>
                    </a:lnTo>
                    <a:lnTo>
                      <a:pt x="797" y="99"/>
                    </a:lnTo>
                    <a:lnTo>
                      <a:pt x="803" y="98"/>
                    </a:lnTo>
                    <a:lnTo>
                      <a:pt x="809" y="98"/>
                    </a:lnTo>
                    <a:lnTo>
                      <a:pt x="812" y="101"/>
                    </a:lnTo>
                    <a:lnTo>
                      <a:pt x="813" y="103"/>
                    </a:lnTo>
                    <a:lnTo>
                      <a:pt x="813" y="108"/>
                    </a:lnTo>
                    <a:lnTo>
                      <a:pt x="814" y="110"/>
                    </a:lnTo>
                    <a:lnTo>
                      <a:pt x="815" y="111"/>
                    </a:lnTo>
                    <a:lnTo>
                      <a:pt x="816" y="111"/>
                    </a:lnTo>
                    <a:lnTo>
                      <a:pt x="820" y="112"/>
                    </a:lnTo>
                    <a:lnTo>
                      <a:pt x="825" y="114"/>
                    </a:lnTo>
                    <a:lnTo>
                      <a:pt x="829" y="118"/>
                    </a:lnTo>
                    <a:lnTo>
                      <a:pt x="833" y="123"/>
                    </a:lnTo>
                    <a:lnTo>
                      <a:pt x="836" y="126"/>
                    </a:lnTo>
                    <a:lnTo>
                      <a:pt x="838" y="127"/>
                    </a:lnTo>
                    <a:lnTo>
                      <a:pt x="840" y="125"/>
                    </a:lnTo>
                    <a:lnTo>
                      <a:pt x="842" y="123"/>
                    </a:lnTo>
                    <a:lnTo>
                      <a:pt x="845" y="120"/>
                    </a:lnTo>
                    <a:lnTo>
                      <a:pt x="846" y="120"/>
                    </a:lnTo>
                    <a:lnTo>
                      <a:pt x="849" y="121"/>
                    </a:lnTo>
                    <a:lnTo>
                      <a:pt x="853" y="124"/>
                    </a:lnTo>
                    <a:lnTo>
                      <a:pt x="859" y="128"/>
                    </a:lnTo>
                    <a:lnTo>
                      <a:pt x="864" y="134"/>
                    </a:lnTo>
                    <a:lnTo>
                      <a:pt x="869" y="137"/>
                    </a:lnTo>
                    <a:lnTo>
                      <a:pt x="869" y="140"/>
                    </a:lnTo>
                    <a:lnTo>
                      <a:pt x="863" y="145"/>
                    </a:lnTo>
                    <a:lnTo>
                      <a:pt x="863" y="148"/>
                    </a:lnTo>
                    <a:lnTo>
                      <a:pt x="864" y="150"/>
                    </a:lnTo>
                    <a:lnTo>
                      <a:pt x="867" y="152"/>
                    </a:lnTo>
                    <a:lnTo>
                      <a:pt x="867" y="156"/>
                    </a:lnTo>
                    <a:lnTo>
                      <a:pt x="868" y="159"/>
                    </a:lnTo>
                    <a:lnTo>
                      <a:pt x="867" y="161"/>
                    </a:lnTo>
                    <a:lnTo>
                      <a:pt x="864" y="163"/>
                    </a:lnTo>
                    <a:lnTo>
                      <a:pt x="858" y="166"/>
                    </a:lnTo>
                    <a:lnTo>
                      <a:pt x="850" y="168"/>
                    </a:lnTo>
                    <a:lnTo>
                      <a:pt x="842" y="171"/>
                    </a:lnTo>
                    <a:lnTo>
                      <a:pt x="838" y="172"/>
                    </a:lnTo>
                    <a:lnTo>
                      <a:pt x="836" y="174"/>
                    </a:lnTo>
                    <a:lnTo>
                      <a:pt x="833" y="176"/>
                    </a:lnTo>
                    <a:lnTo>
                      <a:pt x="829" y="181"/>
                    </a:lnTo>
                    <a:lnTo>
                      <a:pt x="827" y="182"/>
                    </a:lnTo>
                    <a:lnTo>
                      <a:pt x="826" y="182"/>
                    </a:lnTo>
                    <a:lnTo>
                      <a:pt x="825" y="184"/>
                    </a:lnTo>
                    <a:lnTo>
                      <a:pt x="824" y="185"/>
                    </a:lnTo>
                    <a:lnTo>
                      <a:pt x="824" y="187"/>
                    </a:lnTo>
                    <a:lnTo>
                      <a:pt x="822" y="191"/>
                    </a:lnTo>
                    <a:lnTo>
                      <a:pt x="821" y="192"/>
                    </a:lnTo>
                    <a:lnTo>
                      <a:pt x="819" y="193"/>
                    </a:lnTo>
                    <a:lnTo>
                      <a:pt x="818" y="195"/>
                    </a:lnTo>
                    <a:lnTo>
                      <a:pt x="815" y="196"/>
                    </a:lnTo>
                    <a:lnTo>
                      <a:pt x="814" y="199"/>
                    </a:lnTo>
                    <a:lnTo>
                      <a:pt x="814" y="203"/>
                    </a:lnTo>
                    <a:lnTo>
                      <a:pt x="815" y="206"/>
                    </a:lnTo>
                    <a:lnTo>
                      <a:pt x="816" y="208"/>
                    </a:lnTo>
                    <a:lnTo>
                      <a:pt x="816" y="214"/>
                    </a:lnTo>
                    <a:lnTo>
                      <a:pt x="814" y="216"/>
                    </a:lnTo>
                    <a:lnTo>
                      <a:pt x="810" y="221"/>
                    </a:lnTo>
                    <a:lnTo>
                      <a:pt x="805" y="228"/>
                    </a:lnTo>
                    <a:lnTo>
                      <a:pt x="798" y="233"/>
                    </a:lnTo>
                    <a:lnTo>
                      <a:pt x="788" y="235"/>
                    </a:lnTo>
                    <a:lnTo>
                      <a:pt x="774" y="235"/>
                    </a:lnTo>
                    <a:lnTo>
                      <a:pt x="758" y="236"/>
                    </a:lnTo>
                    <a:lnTo>
                      <a:pt x="743" y="235"/>
                    </a:lnTo>
                    <a:lnTo>
                      <a:pt x="702" y="235"/>
                    </a:lnTo>
                    <a:lnTo>
                      <a:pt x="701" y="236"/>
                    </a:lnTo>
                    <a:lnTo>
                      <a:pt x="699" y="236"/>
                    </a:lnTo>
                    <a:lnTo>
                      <a:pt x="698" y="237"/>
                    </a:lnTo>
                    <a:lnTo>
                      <a:pt x="693" y="237"/>
                    </a:lnTo>
                    <a:lnTo>
                      <a:pt x="687" y="235"/>
                    </a:lnTo>
                    <a:lnTo>
                      <a:pt x="681" y="233"/>
                    </a:lnTo>
                    <a:lnTo>
                      <a:pt x="671" y="228"/>
                    </a:lnTo>
                    <a:lnTo>
                      <a:pt x="669" y="229"/>
                    </a:lnTo>
                    <a:lnTo>
                      <a:pt x="669" y="230"/>
                    </a:lnTo>
                    <a:lnTo>
                      <a:pt x="670" y="232"/>
                    </a:lnTo>
                    <a:lnTo>
                      <a:pt x="671" y="233"/>
                    </a:lnTo>
                    <a:lnTo>
                      <a:pt x="671" y="237"/>
                    </a:lnTo>
                    <a:lnTo>
                      <a:pt x="666" y="239"/>
                    </a:lnTo>
                    <a:lnTo>
                      <a:pt x="665" y="241"/>
                    </a:lnTo>
                    <a:lnTo>
                      <a:pt x="665" y="246"/>
                    </a:lnTo>
                    <a:lnTo>
                      <a:pt x="666" y="247"/>
                    </a:lnTo>
                    <a:lnTo>
                      <a:pt x="669" y="247"/>
                    </a:lnTo>
                    <a:lnTo>
                      <a:pt x="674" y="248"/>
                    </a:lnTo>
                    <a:lnTo>
                      <a:pt x="682" y="251"/>
                    </a:lnTo>
                    <a:lnTo>
                      <a:pt x="691" y="254"/>
                    </a:lnTo>
                    <a:lnTo>
                      <a:pt x="701" y="256"/>
                    </a:lnTo>
                    <a:lnTo>
                      <a:pt x="712" y="256"/>
                    </a:lnTo>
                    <a:lnTo>
                      <a:pt x="716" y="260"/>
                    </a:lnTo>
                    <a:lnTo>
                      <a:pt x="719" y="261"/>
                    </a:lnTo>
                    <a:lnTo>
                      <a:pt x="737" y="261"/>
                    </a:lnTo>
                    <a:lnTo>
                      <a:pt x="741" y="262"/>
                    </a:lnTo>
                    <a:lnTo>
                      <a:pt x="754" y="264"/>
                    </a:lnTo>
                    <a:lnTo>
                      <a:pt x="759" y="265"/>
                    </a:lnTo>
                    <a:lnTo>
                      <a:pt x="760" y="267"/>
                    </a:lnTo>
                    <a:lnTo>
                      <a:pt x="758" y="270"/>
                    </a:lnTo>
                    <a:lnTo>
                      <a:pt x="755" y="275"/>
                    </a:lnTo>
                    <a:lnTo>
                      <a:pt x="749" y="285"/>
                    </a:lnTo>
                    <a:lnTo>
                      <a:pt x="748" y="287"/>
                    </a:lnTo>
                    <a:lnTo>
                      <a:pt x="749" y="288"/>
                    </a:lnTo>
                    <a:lnTo>
                      <a:pt x="764" y="282"/>
                    </a:lnTo>
                    <a:lnTo>
                      <a:pt x="770" y="283"/>
                    </a:lnTo>
                    <a:lnTo>
                      <a:pt x="773" y="287"/>
                    </a:lnTo>
                    <a:lnTo>
                      <a:pt x="774" y="294"/>
                    </a:lnTo>
                    <a:lnTo>
                      <a:pt x="775" y="303"/>
                    </a:lnTo>
                    <a:lnTo>
                      <a:pt x="775" y="310"/>
                    </a:lnTo>
                    <a:lnTo>
                      <a:pt x="774" y="315"/>
                    </a:lnTo>
                    <a:lnTo>
                      <a:pt x="771" y="322"/>
                    </a:lnTo>
                    <a:lnTo>
                      <a:pt x="766" y="335"/>
                    </a:lnTo>
                    <a:lnTo>
                      <a:pt x="765" y="339"/>
                    </a:lnTo>
                    <a:lnTo>
                      <a:pt x="768" y="339"/>
                    </a:lnTo>
                    <a:lnTo>
                      <a:pt x="773" y="335"/>
                    </a:lnTo>
                    <a:lnTo>
                      <a:pt x="779" y="329"/>
                    </a:lnTo>
                    <a:lnTo>
                      <a:pt x="785" y="324"/>
                    </a:lnTo>
                    <a:lnTo>
                      <a:pt x="791" y="322"/>
                    </a:lnTo>
                    <a:lnTo>
                      <a:pt x="798" y="325"/>
                    </a:lnTo>
                    <a:lnTo>
                      <a:pt x="804" y="326"/>
                    </a:lnTo>
                    <a:lnTo>
                      <a:pt x="809" y="325"/>
                    </a:lnTo>
                    <a:lnTo>
                      <a:pt x="813" y="320"/>
                    </a:lnTo>
                    <a:lnTo>
                      <a:pt x="814" y="317"/>
                    </a:lnTo>
                    <a:lnTo>
                      <a:pt x="815" y="315"/>
                    </a:lnTo>
                    <a:lnTo>
                      <a:pt x="818" y="314"/>
                    </a:lnTo>
                    <a:lnTo>
                      <a:pt x="819" y="312"/>
                    </a:lnTo>
                    <a:lnTo>
                      <a:pt x="820" y="311"/>
                    </a:lnTo>
                    <a:lnTo>
                      <a:pt x="820" y="306"/>
                    </a:lnTo>
                    <a:lnTo>
                      <a:pt x="818" y="301"/>
                    </a:lnTo>
                    <a:lnTo>
                      <a:pt x="815" y="293"/>
                    </a:lnTo>
                    <a:lnTo>
                      <a:pt x="814" y="287"/>
                    </a:lnTo>
                    <a:lnTo>
                      <a:pt x="815" y="283"/>
                    </a:lnTo>
                    <a:lnTo>
                      <a:pt x="818" y="282"/>
                    </a:lnTo>
                    <a:lnTo>
                      <a:pt x="820" y="282"/>
                    </a:lnTo>
                    <a:lnTo>
                      <a:pt x="822" y="283"/>
                    </a:lnTo>
                    <a:lnTo>
                      <a:pt x="825" y="284"/>
                    </a:lnTo>
                    <a:lnTo>
                      <a:pt x="829" y="286"/>
                    </a:lnTo>
                    <a:lnTo>
                      <a:pt x="831" y="286"/>
                    </a:lnTo>
                    <a:lnTo>
                      <a:pt x="833" y="288"/>
                    </a:lnTo>
                    <a:lnTo>
                      <a:pt x="835" y="293"/>
                    </a:lnTo>
                    <a:lnTo>
                      <a:pt x="837" y="304"/>
                    </a:lnTo>
                    <a:lnTo>
                      <a:pt x="839" y="308"/>
                    </a:lnTo>
                    <a:lnTo>
                      <a:pt x="840" y="307"/>
                    </a:lnTo>
                    <a:lnTo>
                      <a:pt x="844" y="301"/>
                    </a:lnTo>
                    <a:lnTo>
                      <a:pt x="846" y="293"/>
                    </a:lnTo>
                    <a:lnTo>
                      <a:pt x="848" y="289"/>
                    </a:lnTo>
                    <a:lnTo>
                      <a:pt x="852" y="287"/>
                    </a:lnTo>
                    <a:lnTo>
                      <a:pt x="855" y="288"/>
                    </a:lnTo>
                    <a:lnTo>
                      <a:pt x="858" y="290"/>
                    </a:lnTo>
                    <a:lnTo>
                      <a:pt x="860" y="292"/>
                    </a:lnTo>
                    <a:lnTo>
                      <a:pt x="862" y="293"/>
                    </a:lnTo>
                    <a:lnTo>
                      <a:pt x="864" y="295"/>
                    </a:lnTo>
                    <a:lnTo>
                      <a:pt x="867" y="296"/>
                    </a:lnTo>
                    <a:lnTo>
                      <a:pt x="869" y="294"/>
                    </a:lnTo>
                    <a:lnTo>
                      <a:pt x="870" y="292"/>
                    </a:lnTo>
                    <a:lnTo>
                      <a:pt x="871" y="291"/>
                    </a:lnTo>
                    <a:lnTo>
                      <a:pt x="872" y="289"/>
                    </a:lnTo>
                    <a:lnTo>
                      <a:pt x="874" y="288"/>
                    </a:lnTo>
                    <a:lnTo>
                      <a:pt x="881" y="288"/>
                    </a:lnTo>
                    <a:lnTo>
                      <a:pt x="892" y="317"/>
                    </a:lnTo>
                    <a:lnTo>
                      <a:pt x="896" y="329"/>
                    </a:lnTo>
                    <a:lnTo>
                      <a:pt x="899" y="339"/>
                    </a:lnTo>
                    <a:lnTo>
                      <a:pt x="901" y="344"/>
                    </a:lnTo>
                    <a:lnTo>
                      <a:pt x="902" y="351"/>
                    </a:lnTo>
                    <a:lnTo>
                      <a:pt x="901" y="356"/>
                    </a:lnTo>
                    <a:lnTo>
                      <a:pt x="898" y="359"/>
                    </a:lnTo>
                    <a:lnTo>
                      <a:pt x="894" y="361"/>
                    </a:lnTo>
                    <a:lnTo>
                      <a:pt x="887" y="363"/>
                    </a:lnTo>
                    <a:lnTo>
                      <a:pt x="872" y="363"/>
                    </a:lnTo>
                    <a:lnTo>
                      <a:pt x="865" y="364"/>
                    </a:lnTo>
                    <a:lnTo>
                      <a:pt x="860" y="362"/>
                    </a:lnTo>
                    <a:lnTo>
                      <a:pt x="854" y="357"/>
                    </a:lnTo>
                    <a:lnTo>
                      <a:pt x="839" y="344"/>
                    </a:lnTo>
                    <a:lnTo>
                      <a:pt x="832" y="341"/>
                    </a:lnTo>
                    <a:lnTo>
                      <a:pt x="826" y="341"/>
                    </a:lnTo>
                    <a:lnTo>
                      <a:pt x="824" y="342"/>
                    </a:lnTo>
                    <a:lnTo>
                      <a:pt x="822" y="346"/>
                    </a:lnTo>
                    <a:lnTo>
                      <a:pt x="822" y="350"/>
                    </a:lnTo>
                    <a:lnTo>
                      <a:pt x="823" y="351"/>
                    </a:lnTo>
                    <a:lnTo>
                      <a:pt x="825" y="352"/>
                    </a:lnTo>
                    <a:lnTo>
                      <a:pt x="828" y="353"/>
                    </a:lnTo>
                    <a:lnTo>
                      <a:pt x="830" y="354"/>
                    </a:lnTo>
                    <a:lnTo>
                      <a:pt x="832" y="356"/>
                    </a:lnTo>
                    <a:lnTo>
                      <a:pt x="833" y="359"/>
                    </a:lnTo>
                    <a:lnTo>
                      <a:pt x="834" y="364"/>
                    </a:lnTo>
                    <a:lnTo>
                      <a:pt x="833" y="370"/>
                    </a:lnTo>
                    <a:lnTo>
                      <a:pt x="830" y="380"/>
                    </a:lnTo>
                    <a:lnTo>
                      <a:pt x="827" y="388"/>
                    </a:lnTo>
                    <a:lnTo>
                      <a:pt x="823" y="397"/>
                    </a:lnTo>
                    <a:lnTo>
                      <a:pt x="820" y="402"/>
                    </a:lnTo>
                    <a:lnTo>
                      <a:pt x="814" y="406"/>
                    </a:lnTo>
                    <a:lnTo>
                      <a:pt x="808" y="411"/>
                    </a:lnTo>
                    <a:lnTo>
                      <a:pt x="803" y="415"/>
                    </a:lnTo>
                    <a:lnTo>
                      <a:pt x="800" y="420"/>
                    </a:lnTo>
                    <a:lnTo>
                      <a:pt x="795" y="426"/>
                    </a:lnTo>
                    <a:lnTo>
                      <a:pt x="780" y="440"/>
                    </a:lnTo>
                    <a:lnTo>
                      <a:pt x="774" y="446"/>
                    </a:lnTo>
                    <a:lnTo>
                      <a:pt x="770" y="449"/>
                    </a:lnTo>
                    <a:lnTo>
                      <a:pt x="769" y="452"/>
                    </a:lnTo>
                    <a:lnTo>
                      <a:pt x="770" y="457"/>
                    </a:lnTo>
                    <a:lnTo>
                      <a:pt x="772" y="464"/>
                    </a:lnTo>
                    <a:lnTo>
                      <a:pt x="774" y="473"/>
                    </a:lnTo>
                    <a:lnTo>
                      <a:pt x="775" y="482"/>
                    </a:lnTo>
                    <a:lnTo>
                      <a:pt x="774" y="493"/>
                    </a:lnTo>
                    <a:lnTo>
                      <a:pt x="771" y="503"/>
                    </a:lnTo>
                    <a:lnTo>
                      <a:pt x="768" y="512"/>
                    </a:lnTo>
                    <a:lnTo>
                      <a:pt x="763" y="519"/>
                    </a:lnTo>
                    <a:lnTo>
                      <a:pt x="760" y="523"/>
                    </a:lnTo>
                    <a:lnTo>
                      <a:pt x="757" y="524"/>
                    </a:lnTo>
                    <a:lnTo>
                      <a:pt x="752" y="521"/>
                    </a:lnTo>
                    <a:lnTo>
                      <a:pt x="739" y="512"/>
                    </a:lnTo>
                    <a:lnTo>
                      <a:pt x="735" y="507"/>
                    </a:lnTo>
                    <a:lnTo>
                      <a:pt x="731" y="501"/>
                    </a:lnTo>
                    <a:lnTo>
                      <a:pt x="729" y="493"/>
                    </a:lnTo>
                    <a:lnTo>
                      <a:pt x="729" y="483"/>
                    </a:lnTo>
                    <a:lnTo>
                      <a:pt x="730" y="475"/>
                    </a:lnTo>
                    <a:lnTo>
                      <a:pt x="732" y="469"/>
                    </a:lnTo>
                    <a:lnTo>
                      <a:pt x="736" y="459"/>
                    </a:lnTo>
                    <a:lnTo>
                      <a:pt x="741" y="447"/>
                    </a:lnTo>
                    <a:lnTo>
                      <a:pt x="748" y="434"/>
                    </a:lnTo>
                    <a:lnTo>
                      <a:pt x="753" y="423"/>
                    </a:lnTo>
                    <a:lnTo>
                      <a:pt x="757" y="413"/>
                    </a:lnTo>
                    <a:lnTo>
                      <a:pt x="760" y="407"/>
                    </a:lnTo>
                    <a:lnTo>
                      <a:pt x="760" y="403"/>
                    </a:lnTo>
                    <a:lnTo>
                      <a:pt x="758" y="394"/>
                    </a:lnTo>
                    <a:lnTo>
                      <a:pt x="754" y="385"/>
                    </a:lnTo>
                    <a:lnTo>
                      <a:pt x="748" y="375"/>
                    </a:lnTo>
                    <a:lnTo>
                      <a:pt x="743" y="364"/>
                    </a:lnTo>
                    <a:lnTo>
                      <a:pt x="736" y="356"/>
                    </a:lnTo>
                    <a:lnTo>
                      <a:pt x="730" y="350"/>
                    </a:lnTo>
                    <a:lnTo>
                      <a:pt x="726" y="348"/>
                    </a:lnTo>
                    <a:lnTo>
                      <a:pt x="719" y="346"/>
                    </a:lnTo>
                    <a:lnTo>
                      <a:pt x="708" y="344"/>
                    </a:lnTo>
                    <a:lnTo>
                      <a:pt x="681" y="336"/>
                    </a:lnTo>
                    <a:lnTo>
                      <a:pt x="670" y="332"/>
                    </a:lnTo>
                    <a:lnTo>
                      <a:pt x="660" y="329"/>
                    </a:lnTo>
                    <a:lnTo>
                      <a:pt x="656" y="326"/>
                    </a:lnTo>
                    <a:lnTo>
                      <a:pt x="654" y="321"/>
                    </a:lnTo>
                    <a:lnTo>
                      <a:pt x="651" y="317"/>
                    </a:lnTo>
                    <a:lnTo>
                      <a:pt x="646" y="314"/>
                    </a:lnTo>
                    <a:lnTo>
                      <a:pt x="637" y="312"/>
                    </a:lnTo>
                    <a:lnTo>
                      <a:pt x="630" y="310"/>
                    </a:lnTo>
                    <a:lnTo>
                      <a:pt x="624" y="306"/>
                    </a:lnTo>
                    <a:lnTo>
                      <a:pt x="620" y="298"/>
                    </a:lnTo>
                    <a:lnTo>
                      <a:pt x="616" y="292"/>
                    </a:lnTo>
                    <a:lnTo>
                      <a:pt x="615" y="286"/>
                    </a:lnTo>
                    <a:lnTo>
                      <a:pt x="615" y="283"/>
                    </a:lnTo>
                    <a:lnTo>
                      <a:pt x="612" y="273"/>
                    </a:lnTo>
                    <a:lnTo>
                      <a:pt x="610" y="271"/>
                    </a:lnTo>
                    <a:lnTo>
                      <a:pt x="608" y="270"/>
                    </a:lnTo>
                    <a:lnTo>
                      <a:pt x="605" y="269"/>
                    </a:lnTo>
                    <a:lnTo>
                      <a:pt x="602" y="270"/>
                    </a:lnTo>
                    <a:lnTo>
                      <a:pt x="594" y="272"/>
                    </a:lnTo>
                    <a:lnTo>
                      <a:pt x="585" y="276"/>
                    </a:lnTo>
                    <a:lnTo>
                      <a:pt x="578" y="281"/>
                    </a:lnTo>
                    <a:lnTo>
                      <a:pt x="570" y="293"/>
                    </a:lnTo>
                    <a:lnTo>
                      <a:pt x="564" y="298"/>
                    </a:lnTo>
                    <a:lnTo>
                      <a:pt x="559" y="303"/>
                    </a:lnTo>
                    <a:lnTo>
                      <a:pt x="555" y="315"/>
                    </a:lnTo>
                    <a:lnTo>
                      <a:pt x="551" y="320"/>
                    </a:lnTo>
                    <a:lnTo>
                      <a:pt x="544" y="325"/>
                    </a:lnTo>
                    <a:lnTo>
                      <a:pt x="536" y="328"/>
                    </a:lnTo>
                    <a:lnTo>
                      <a:pt x="531" y="329"/>
                    </a:lnTo>
                    <a:lnTo>
                      <a:pt x="527" y="327"/>
                    </a:lnTo>
                    <a:lnTo>
                      <a:pt x="524" y="325"/>
                    </a:lnTo>
                    <a:lnTo>
                      <a:pt x="520" y="322"/>
                    </a:lnTo>
                    <a:lnTo>
                      <a:pt x="514" y="322"/>
                    </a:lnTo>
                    <a:lnTo>
                      <a:pt x="507" y="324"/>
                    </a:lnTo>
                    <a:lnTo>
                      <a:pt x="499" y="325"/>
                    </a:lnTo>
                    <a:lnTo>
                      <a:pt x="491" y="327"/>
                    </a:lnTo>
                    <a:lnTo>
                      <a:pt x="485" y="331"/>
                    </a:lnTo>
                    <a:lnTo>
                      <a:pt x="481" y="337"/>
                    </a:lnTo>
                    <a:lnTo>
                      <a:pt x="478" y="346"/>
                    </a:lnTo>
                    <a:lnTo>
                      <a:pt x="474" y="357"/>
                    </a:lnTo>
                    <a:lnTo>
                      <a:pt x="470" y="366"/>
                    </a:lnTo>
                    <a:lnTo>
                      <a:pt x="466" y="375"/>
                    </a:lnTo>
                    <a:lnTo>
                      <a:pt x="463" y="382"/>
                    </a:lnTo>
                    <a:lnTo>
                      <a:pt x="458" y="388"/>
                    </a:lnTo>
                    <a:lnTo>
                      <a:pt x="452" y="393"/>
                    </a:lnTo>
                    <a:lnTo>
                      <a:pt x="446" y="398"/>
                    </a:lnTo>
                    <a:lnTo>
                      <a:pt x="444" y="401"/>
                    </a:lnTo>
                    <a:lnTo>
                      <a:pt x="445" y="405"/>
                    </a:lnTo>
                    <a:lnTo>
                      <a:pt x="447" y="411"/>
                    </a:lnTo>
                    <a:lnTo>
                      <a:pt x="449" y="421"/>
                    </a:lnTo>
                    <a:lnTo>
                      <a:pt x="449" y="429"/>
                    </a:lnTo>
                    <a:lnTo>
                      <a:pt x="447" y="433"/>
                    </a:lnTo>
                    <a:lnTo>
                      <a:pt x="442" y="437"/>
                    </a:lnTo>
                    <a:lnTo>
                      <a:pt x="440" y="438"/>
                    </a:lnTo>
                    <a:lnTo>
                      <a:pt x="439" y="440"/>
                    </a:lnTo>
                    <a:lnTo>
                      <a:pt x="442" y="447"/>
                    </a:lnTo>
                    <a:lnTo>
                      <a:pt x="445" y="450"/>
                    </a:lnTo>
                    <a:lnTo>
                      <a:pt x="447" y="452"/>
                    </a:lnTo>
                    <a:lnTo>
                      <a:pt x="448" y="454"/>
                    </a:lnTo>
                    <a:lnTo>
                      <a:pt x="449" y="457"/>
                    </a:lnTo>
                    <a:lnTo>
                      <a:pt x="448" y="459"/>
                    </a:lnTo>
                    <a:lnTo>
                      <a:pt x="447" y="462"/>
                    </a:lnTo>
                    <a:lnTo>
                      <a:pt x="445" y="464"/>
                    </a:lnTo>
                    <a:lnTo>
                      <a:pt x="442" y="468"/>
                    </a:lnTo>
                    <a:lnTo>
                      <a:pt x="442" y="474"/>
                    </a:lnTo>
                    <a:lnTo>
                      <a:pt x="444" y="476"/>
                    </a:lnTo>
                    <a:lnTo>
                      <a:pt x="445" y="479"/>
                    </a:lnTo>
                    <a:lnTo>
                      <a:pt x="446" y="481"/>
                    </a:lnTo>
                    <a:lnTo>
                      <a:pt x="446" y="484"/>
                    </a:lnTo>
                    <a:lnTo>
                      <a:pt x="445" y="487"/>
                    </a:lnTo>
                    <a:lnTo>
                      <a:pt x="440" y="494"/>
                    </a:lnTo>
                    <a:lnTo>
                      <a:pt x="438" y="496"/>
                    </a:lnTo>
                    <a:lnTo>
                      <a:pt x="437" y="500"/>
                    </a:lnTo>
                    <a:lnTo>
                      <a:pt x="441" y="512"/>
                    </a:lnTo>
                    <a:lnTo>
                      <a:pt x="442" y="517"/>
                    </a:lnTo>
                    <a:lnTo>
                      <a:pt x="442" y="522"/>
                    </a:lnTo>
                    <a:lnTo>
                      <a:pt x="444" y="531"/>
                    </a:lnTo>
                    <a:lnTo>
                      <a:pt x="445" y="542"/>
                    </a:lnTo>
                    <a:lnTo>
                      <a:pt x="446" y="551"/>
                    </a:lnTo>
                    <a:lnTo>
                      <a:pt x="447" y="557"/>
                    </a:lnTo>
                    <a:lnTo>
                      <a:pt x="449" y="564"/>
                    </a:lnTo>
                    <a:lnTo>
                      <a:pt x="453" y="571"/>
                    </a:lnTo>
                    <a:lnTo>
                      <a:pt x="455" y="577"/>
                    </a:lnTo>
                    <a:lnTo>
                      <a:pt x="457" y="582"/>
                    </a:lnTo>
                    <a:lnTo>
                      <a:pt x="456" y="586"/>
                    </a:lnTo>
                    <a:lnTo>
                      <a:pt x="453" y="593"/>
                    </a:lnTo>
                    <a:lnTo>
                      <a:pt x="450" y="602"/>
                    </a:lnTo>
                    <a:lnTo>
                      <a:pt x="448" y="612"/>
                    </a:lnTo>
                    <a:lnTo>
                      <a:pt x="446" y="619"/>
                    </a:lnTo>
                    <a:lnTo>
                      <a:pt x="445" y="621"/>
                    </a:lnTo>
                    <a:lnTo>
                      <a:pt x="442" y="621"/>
                    </a:lnTo>
                    <a:lnTo>
                      <a:pt x="440" y="620"/>
                    </a:lnTo>
                    <a:lnTo>
                      <a:pt x="439" y="619"/>
                    </a:lnTo>
                    <a:lnTo>
                      <a:pt x="437" y="618"/>
                    </a:lnTo>
                    <a:lnTo>
                      <a:pt x="434" y="617"/>
                    </a:lnTo>
                    <a:lnTo>
                      <a:pt x="431" y="617"/>
                    </a:lnTo>
                    <a:lnTo>
                      <a:pt x="425" y="620"/>
                    </a:lnTo>
                    <a:lnTo>
                      <a:pt x="420" y="626"/>
                    </a:lnTo>
                    <a:lnTo>
                      <a:pt x="413" y="634"/>
                    </a:lnTo>
                    <a:lnTo>
                      <a:pt x="409" y="644"/>
                    </a:lnTo>
                    <a:lnTo>
                      <a:pt x="407" y="653"/>
                    </a:lnTo>
                    <a:lnTo>
                      <a:pt x="406" y="663"/>
                    </a:lnTo>
                    <a:lnTo>
                      <a:pt x="405" y="674"/>
                    </a:lnTo>
                    <a:lnTo>
                      <a:pt x="404" y="685"/>
                    </a:lnTo>
                    <a:lnTo>
                      <a:pt x="402" y="692"/>
                    </a:lnTo>
                    <a:lnTo>
                      <a:pt x="398" y="696"/>
                    </a:lnTo>
                    <a:lnTo>
                      <a:pt x="395" y="697"/>
                    </a:lnTo>
                    <a:lnTo>
                      <a:pt x="392" y="699"/>
                    </a:lnTo>
                    <a:lnTo>
                      <a:pt x="390" y="700"/>
                    </a:lnTo>
                    <a:lnTo>
                      <a:pt x="386" y="709"/>
                    </a:lnTo>
                    <a:lnTo>
                      <a:pt x="385" y="710"/>
                    </a:lnTo>
                    <a:lnTo>
                      <a:pt x="384" y="710"/>
                    </a:lnTo>
                    <a:lnTo>
                      <a:pt x="382" y="709"/>
                    </a:lnTo>
                    <a:lnTo>
                      <a:pt x="376" y="699"/>
                    </a:lnTo>
                    <a:lnTo>
                      <a:pt x="370" y="691"/>
                    </a:lnTo>
                    <a:lnTo>
                      <a:pt x="366" y="688"/>
                    </a:lnTo>
                    <a:lnTo>
                      <a:pt x="362" y="686"/>
                    </a:lnTo>
                    <a:lnTo>
                      <a:pt x="356" y="684"/>
                    </a:lnTo>
                    <a:lnTo>
                      <a:pt x="333" y="679"/>
                    </a:lnTo>
                    <a:lnTo>
                      <a:pt x="324" y="675"/>
                    </a:lnTo>
                    <a:lnTo>
                      <a:pt x="317" y="670"/>
                    </a:lnTo>
                    <a:lnTo>
                      <a:pt x="313" y="665"/>
                    </a:lnTo>
                    <a:lnTo>
                      <a:pt x="308" y="660"/>
                    </a:lnTo>
                    <a:lnTo>
                      <a:pt x="302" y="654"/>
                    </a:lnTo>
                    <a:lnTo>
                      <a:pt x="295" y="652"/>
                    </a:lnTo>
                    <a:lnTo>
                      <a:pt x="287" y="651"/>
                    </a:lnTo>
                    <a:lnTo>
                      <a:pt x="281" y="651"/>
                    </a:lnTo>
                    <a:lnTo>
                      <a:pt x="278" y="652"/>
                    </a:lnTo>
                    <a:lnTo>
                      <a:pt x="276" y="657"/>
                    </a:lnTo>
                    <a:lnTo>
                      <a:pt x="276" y="671"/>
                    </a:lnTo>
                    <a:lnTo>
                      <a:pt x="275" y="676"/>
                    </a:lnTo>
                    <a:lnTo>
                      <a:pt x="270" y="680"/>
                    </a:lnTo>
                    <a:lnTo>
                      <a:pt x="261" y="686"/>
                    </a:lnTo>
                    <a:lnTo>
                      <a:pt x="252" y="689"/>
                    </a:lnTo>
                    <a:lnTo>
                      <a:pt x="246" y="692"/>
                    </a:lnTo>
                    <a:lnTo>
                      <a:pt x="241" y="696"/>
                    </a:lnTo>
                    <a:lnTo>
                      <a:pt x="237" y="701"/>
                    </a:lnTo>
                    <a:lnTo>
                      <a:pt x="233" y="707"/>
                    </a:lnTo>
                    <a:lnTo>
                      <a:pt x="228" y="712"/>
                    </a:lnTo>
                    <a:lnTo>
                      <a:pt x="223" y="712"/>
                    </a:lnTo>
                    <a:lnTo>
                      <a:pt x="218" y="709"/>
                    </a:lnTo>
                    <a:lnTo>
                      <a:pt x="215" y="704"/>
                    </a:lnTo>
                    <a:lnTo>
                      <a:pt x="211" y="700"/>
                    </a:lnTo>
                    <a:lnTo>
                      <a:pt x="208" y="698"/>
                    </a:lnTo>
                    <a:lnTo>
                      <a:pt x="202" y="698"/>
                    </a:lnTo>
                    <a:lnTo>
                      <a:pt x="193" y="699"/>
                    </a:lnTo>
                    <a:lnTo>
                      <a:pt x="188" y="700"/>
                    </a:lnTo>
                    <a:lnTo>
                      <a:pt x="183" y="699"/>
                    </a:lnTo>
                    <a:lnTo>
                      <a:pt x="176" y="695"/>
                    </a:lnTo>
                    <a:lnTo>
                      <a:pt x="166" y="692"/>
                    </a:lnTo>
                    <a:lnTo>
                      <a:pt x="162" y="691"/>
                    </a:lnTo>
                    <a:lnTo>
                      <a:pt x="159" y="692"/>
                    </a:lnTo>
                    <a:lnTo>
                      <a:pt x="156" y="694"/>
                    </a:lnTo>
                    <a:lnTo>
                      <a:pt x="154" y="696"/>
                    </a:lnTo>
                    <a:lnTo>
                      <a:pt x="150" y="697"/>
                    </a:lnTo>
                    <a:lnTo>
                      <a:pt x="146" y="695"/>
                    </a:lnTo>
                    <a:lnTo>
                      <a:pt x="142" y="690"/>
                    </a:lnTo>
                    <a:lnTo>
                      <a:pt x="140" y="682"/>
                    </a:lnTo>
                    <a:lnTo>
                      <a:pt x="137" y="674"/>
                    </a:lnTo>
                    <a:lnTo>
                      <a:pt x="136" y="667"/>
                    </a:lnTo>
                    <a:lnTo>
                      <a:pt x="134" y="663"/>
                    </a:lnTo>
                    <a:lnTo>
                      <a:pt x="130" y="656"/>
                    </a:lnTo>
                    <a:lnTo>
                      <a:pt x="125" y="646"/>
                    </a:lnTo>
                    <a:lnTo>
                      <a:pt x="123" y="638"/>
                    </a:lnTo>
                    <a:lnTo>
                      <a:pt x="121" y="633"/>
                    </a:lnTo>
                    <a:lnTo>
                      <a:pt x="115" y="626"/>
                    </a:lnTo>
                    <a:lnTo>
                      <a:pt x="109" y="617"/>
                    </a:lnTo>
                    <a:lnTo>
                      <a:pt x="101" y="605"/>
                    </a:lnTo>
                    <a:lnTo>
                      <a:pt x="113" y="603"/>
                    </a:lnTo>
                    <a:lnTo>
                      <a:pt x="125" y="600"/>
                    </a:lnTo>
                    <a:lnTo>
                      <a:pt x="134" y="596"/>
                    </a:lnTo>
                    <a:lnTo>
                      <a:pt x="139" y="591"/>
                    </a:lnTo>
                    <a:lnTo>
                      <a:pt x="141" y="583"/>
                    </a:lnTo>
                    <a:lnTo>
                      <a:pt x="139" y="574"/>
                    </a:lnTo>
                    <a:lnTo>
                      <a:pt x="135" y="562"/>
                    </a:lnTo>
                    <a:lnTo>
                      <a:pt x="125" y="537"/>
                    </a:lnTo>
                    <a:lnTo>
                      <a:pt x="119" y="526"/>
                    </a:lnTo>
                    <a:lnTo>
                      <a:pt x="115" y="514"/>
                    </a:lnTo>
                    <a:lnTo>
                      <a:pt x="113" y="506"/>
                    </a:lnTo>
                    <a:lnTo>
                      <a:pt x="114" y="500"/>
                    </a:lnTo>
                    <a:lnTo>
                      <a:pt x="121" y="495"/>
                    </a:lnTo>
                    <a:lnTo>
                      <a:pt x="130" y="489"/>
                    </a:lnTo>
                    <a:lnTo>
                      <a:pt x="139" y="486"/>
                    </a:lnTo>
                    <a:lnTo>
                      <a:pt x="147" y="483"/>
                    </a:lnTo>
                    <a:lnTo>
                      <a:pt x="151" y="480"/>
                    </a:lnTo>
                    <a:lnTo>
                      <a:pt x="156" y="470"/>
                    </a:lnTo>
                    <a:lnTo>
                      <a:pt x="159" y="464"/>
                    </a:lnTo>
                    <a:lnTo>
                      <a:pt x="161" y="458"/>
                    </a:lnTo>
                    <a:lnTo>
                      <a:pt x="159" y="454"/>
                    </a:lnTo>
                    <a:lnTo>
                      <a:pt x="153" y="450"/>
                    </a:lnTo>
                    <a:lnTo>
                      <a:pt x="143" y="445"/>
                    </a:lnTo>
                    <a:lnTo>
                      <a:pt x="136" y="438"/>
                    </a:lnTo>
                    <a:lnTo>
                      <a:pt x="132" y="431"/>
                    </a:lnTo>
                    <a:lnTo>
                      <a:pt x="131" y="424"/>
                    </a:lnTo>
                    <a:lnTo>
                      <a:pt x="130" y="413"/>
                    </a:lnTo>
                    <a:lnTo>
                      <a:pt x="128" y="403"/>
                    </a:lnTo>
                    <a:lnTo>
                      <a:pt x="126" y="393"/>
                    </a:lnTo>
                    <a:lnTo>
                      <a:pt x="122" y="386"/>
                    </a:lnTo>
                    <a:lnTo>
                      <a:pt x="115" y="381"/>
                    </a:lnTo>
                    <a:lnTo>
                      <a:pt x="103" y="377"/>
                    </a:lnTo>
                    <a:lnTo>
                      <a:pt x="100" y="372"/>
                    </a:lnTo>
                    <a:lnTo>
                      <a:pt x="98" y="365"/>
                    </a:lnTo>
                    <a:lnTo>
                      <a:pt x="94" y="355"/>
                    </a:lnTo>
                    <a:lnTo>
                      <a:pt x="91" y="343"/>
                    </a:lnTo>
                    <a:lnTo>
                      <a:pt x="87" y="332"/>
                    </a:lnTo>
                    <a:lnTo>
                      <a:pt x="84" y="324"/>
                    </a:lnTo>
                    <a:lnTo>
                      <a:pt x="81" y="319"/>
                    </a:lnTo>
                    <a:lnTo>
                      <a:pt x="77" y="320"/>
                    </a:lnTo>
                    <a:lnTo>
                      <a:pt x="72" y="324"/>
                    </a:lnTo>
                    <a:lnTo>
                      <a:pt x="64" y="328"/>
                    </a:lnTo>
                    <a:lnTo>
                      <a:pt x="58" y="331"/>
                    </a:lnTo>
                    <a:lnTo>
                      <a:pt x="54" y="331"/>
                    </a:lnTo>
                    <a:lnTo>
                      <a:pt x="51" y="329"/>
                    </a:lnTo>
                    <a:lnTo>
                      <a:pt x="49" y="327"/>
                    </a:lnTo>
                    <a:lnTo>
                      <a:pt x="48" y="325"/>
                    </a:lnTo>
                    <a:lnTo>
                      <a:pt x="46" y="322"/>
                    </a:lnTo>
                    <a:lnTo>
                      <a:pt x="42" y="320"/>
                    </a:lnTo>
                    <a:lnTo>
                      <a:pt x="38" y="318"/>
                    </a:lnTo>
                    <a:lnTo>
                      <a:pt x="31" y="317"/>
                    </a:lnTo>
                    <a:lnTo>
                      <a:pt x="23" y="315"/>
                    </a:lnTo>
                    <a:lnTo>
                      <a:pt x="15" y="313"/>
                    </a:lnTo>
                    <a:lnTo>
                      <a:pt x="11" y="311"/>
                    </a:lnTo>
                    <a:lnTo>
                      <a:pt x="10" y="311"/>
                    </a:lnTo>
                    <a:lnTo>
                      <a:pt x="7" y="310"/>
                    </a:lnTo>
                    <a:lnTo>
                      <a:pt x="0" y="310"/>
                    </a:lnTo>
                    <a:lnTo>
                      <a:pt x="0" y="306"/>
                    </a:lnTo>
                    <a:lnTo>
                      <a:pt x="1" y="304"/>
                    </a:lnTo>
                    <a:lnTo>
                      <a:pt x="5" y="300"/>
                    </a:lnTo>
                    <a:lnTo>
                      <a:pt x="6" y="297"/>
                    </a:lnTo>
                    <a:lnTo>
                      <a:pt x="8" y="295"/>
                    </a:lnTo>
                    <a:lnTo>
                      <a:pt x="9" y="293"/>
                    </a:lnTo>
                    <a:lnTo>
                      <a:pt x="12" y="293"/>
                    </a:lnTo>
                    <a:lnTo>
                      <a:pt x="14" y="295"/>
                    </a:lnTo>
                    <a:lnTo>
                      <a:pt x="15" y="297"/>
                    </a:lnTo>
                    <a:lnTo>
                      <a:pt x="17" y="301"/>
                    </a:lnTo>
                    <a:lnTo>
                      <a:pt x="19" y="305"/>
                    </a:lnTo>
                    <a:lnTo>
                      <a:pt x="21" y="306"/>
                    </a:lnTo>
                    <a:lnTo>
                      <a:pt x="22" y="306"/>
                    </a:lnTo>
                    <a:lnTo>
                      <a:pt x="23" y="305"/>
                    </a:lnTo>
                    <a:lnTo>
                      <a:pt x="23" y="284"/>
                    </a:lnTo>
                    <a:lnTo>
                      <a:pt x="24" y="281"/>
                    </a:lnTo>
                    <a:lnTo>
                      <a:pt x="27" y="281"/>
                    </a:lnTo>
                    <a:lnTo>
                      <a:pt x="30" y="283"/>
                    </a:lnTo>
                    <a:lnTo>
                      <a:pt x="32" y="285"/>
                    </a:lnTo>
                    <a:lnTo>
                      <a:pt x="33" y="287"/>
                    </a:lnTo>
                    <a:lnTo>
                      <a:pt x="34" y="290"/>
                    </a:lnTo>
                    <a:lnTo>
                      <a:pt x="35" y="292"/>
                    </a:lnTo>
                    <a:lnTo>
                      <a:pt x="37" y="294"/>
                    </a:lnTo>
                    <a:lnTo>
                      <a:pt x="40" y="296"/>
                    </a:lnTo>
                    <a:lnTo>
                      <a:pt x="43" y="302"/>
                    </a:lnTo>
                    <a:lnTo>
                      <a:pt x="48" y="308"/>
                    </a:lnTo>
                    <a:lnTo>
                      <a:pt x="52" y="313"/>
                    </a:lnTo>
                    <a:lnTo>
                      <a:pt x="55" y="317"/>
                    </a:lnTo>
                    <a:lnTo>
                      <a:pt x="56" y="317"/>
                    </a:lnTo>
                    <a:lnTo>
                      <a:pt x="56" y="312"/>
                    </a:lnTo>
                    <a:lnTo>
                      <a:pt x="54" y="306"/>
                    </a:lnTo>
                    <a:lnTo>
                      <a:pt x="52" y="298"/>
                    </a:lnTo>
                    <a:lnTo>
                      <a:pt x="52" y="294"/>
                    </a:lnTo>
                    <a:lnTo>
                      <a:pt x="53" y="292"/>
                    </a:lnTo>
                    <a:lnTo>
                      <a:pt x="55" y="290"/>
                    </a:lnTo>
                    <a:lnTo>
                      <a:pt x="56" y="287"/>
                    </a:lnTo>
                    <a:lnTo>
                      <a:pt x="59" y="284"/>
                    </a:lnTo>
                    <a:lnTo>
                      <a:pt x="61" y="281"/>
                    </a:lnTo>
                    <a:lnTo>
                      <a:pt x="63" y="280"/>
                    </a:lnTo>
                    <a:lnTo>
                      <a:pt x="66" y="279"/>
                    </a:lnTo>
                    <a:lnTo>
                      <a:pt x="67" y="279"/>
                    </a:lnTo>
                    <a:lnTo>
                      <a:pt x="68" y="280"/>
                    </a:lnTo>
                    <a:lnTo>
                      <a:pt x="68" y="283"/>
                    </a:lnTo>
                    <a:lnTo>
                      <a:pt x="69" y="283"/>
                    </a:lnTo>
                    <a:lnTo>
                      <a:pt x="74" y="281"/>
                    </a:lnTo>
                    <a:lnTo>
                      <a:pt x="75" y="281"/>
                    </a:lnTo>
                    <a:lnTo>
                      <a:pt x="76" y="282"/>
                    </a:lnTo>
                    <a:lnTo>
                      <a:pt x="76" y="291"/>
                    </a:lnTo>
                    <a:lnTo>
                      <a:pt x="77" y="292"/>
                    </a:lnTo>
                    <a:lnTo>
                      <a:pt x="86" y="283"/>
                    </a:lnTo>
                    <a:lnTo>
                      <a:pt x="91" y="283"/>
                    </a:lnTo>
                    <a:lnTo>
                      <a:pt x="93" y="287"/>
                    </a:lnTo>
                    <a:lnTo>
                      <a:pt x="93" y="316"/>
                    </a:lnTo>
                    <a:lnTo>
                      <a:pt x="96" y="318"/>
                    </a:lnTo>
                    <a:lnTo>
                      <a:pt x="100" y="318"/>
                    </a:lnTo>
                    <a:lnTo>
                      <a:pt x="106" y="320"/>
                    </a:lnTo>
                    <a:lnTo>
                      <a:pt x="112" y="321"/>
                    </a:lnTo>
                    <a:lnTo>
                      <a:pt x="116" y="321"/>
                    </a:lnTo>
                    <a:lnTo>
                      <a:pt x="116" y="320"/>
                    </a:lnTo>
                    <a:lnTo>
                      <a:pt x="112" y="318"/>
                    </a:lnTo>
                    <a:lnTo>
                      <a:pt x="107" y="315"/>
                    </a:lnTo>
                    <a:lnTo>
                      <a:pt x="102" y="313"/>
                    </a:lnTo>
                    <a:lnTo>
                      <a:pt x="100" y="311"/>
                    </a:lnTo>
                    <a:lnTo>
                      <a:pt x="100" y="308"/>
                    </a:lnTo>
                    <a:lnTo>
                      <a:pt x="99" y="303"/>
                    </a:lnTo>
                    <a:lnTo>
                      <a:pt x="99" y="297"/>
                    </a:lnTo>
                    <a:lnTo>
                      <a:pt x="101" y="292"/>
                    </a:lnTo>
                    <a:lnTo>
                      <a:pt x="105" y="290"/>
                    </a:lnTo>
                    <a:lnTo>
                      <a:pt x="111" y="291"/>
                    </a:lnTo>
                    <a:lnTo>
                      <a:pt x="116" y="293"/>
                    </a:lnTo>
                    <a:lnTo>
                      <a:pt x="121" y="296"/>
                    </a:lnTo>
                    <a:lnTo>
                      <a:pt x="127" y="297"/>
                    </a:lnTo>
                    <a:lnTo>
                      <a:pt x="134" y="297"/>
                    </a:lnTo>
                    <a:lnTo>
                      <a:pt x="141" y="296"/>
                    </a:lnTo>
                    <a:lnTo>
                      <a:pt x="149" y="297"/>
                    </a:lnTo>
                    <a:lnTo>
                      <a:pt x="154" y="298"/>
                    </a:lnTo>
                    <a:lnTo>
                      <a:pt x="155" y="300"/>
                    </a:lnTo>
                    <a:lnTo>
                      <a:pt x="153" y="304"/>
                    </a:lnTo>
                    <a:lnTo>
                      <a:pt x="150" y="309"/>
                    </a:lnTo>
                    <a:lnTo>
                      <a:pt x="148" y="316"/>
                    </a:lnTo>
                    <a:lnTo>
                      <a:pt x="146" y="320"/>
                    </a:lnTo>
                    <a:lnTo>
                      <a:pt x="147" y="322"/>
                    </a:lnTo>
                    <a:lnTo>
                      <a:pt x="149" y="321"/>
                    </a:lnTo>
                    <a:lnTo>
                      <a:pt x="151" y="319"/>
                    </a:lnTo>
                    <a:lnTo>
                      <a:pt x="154" y="317"/>
                    </a:lnTo>
                    <a:lnTo>
                      <a:pt x="156" y="316"/>
                    </a:lnTo>
                    <a:lnTo>
                      <a:pt x="158" y="316"/>
                    </a:lnTo>
                    <a:lnTo>
                      <a:pt x="160" y="318"/>
                    </a:lnTo>
                    <a:lnTo>
                      <a:pt x="161" y="324"/>
                    </a:lnTo>
                    <a:lnTo>
                      <a:pt x="163" y="330"/>
                    </a:lnTo>
                    <a:lnTo>
                      <a:pt x="164" y="335"/>
                    </a:lnTo>
                    <a:lnTo>
                      <a:pt x="166" y="337"/>
                    </a:lnTo>
                    <a:lnTo>
                      <a:pt x="168" y="338"/>
                    </a:lnTo>
                    <a:lnTo>
                      <a:pt x="169" y="339"/>
                    </a:lnTo>
                    <a:lnTo>
                      <a:pt x="172" y="342"/>
                    </a:lnTo>
                    <a:lnTo>
                      <a:pt x="173" y="344"/>
                    </a:lnTo>
                    <a:lnTo>
                      <a:pt x="174" y="348"/>
                    </a:lnTo>
                    <a:lnTo>
                      <a:pt x="175" y="350"/>
                    </a:lnTo>
                    <a:lnTo>
                      <a:pt x="175" y="354"/>
                    </a:lnTo>
                    <a:lnTo>
                      <a:pt x="177" y="356"/>
                    </a:lnTo>
                    <a:lnTo>
                      <a:pt x="178" y="358"/>
                    </a:lnTo>
                    <a:lnTo>
                      <a:pt x="180" y="359"/>
                    </a:lnTo>
                    <a:lnTo>
                      <a:pt x="183" y="359"/>
                    </a:lnTo>
                    <a:lnTo>
                      <a:pt x="186" y="356"/>
                    </a:lnTo>
                    <a:lnTo>
                      <a:pt x="188" y="355"/>
                    </a:lnTo>
                    <a:lnTo>
                      <a:pt x="189" y="354"/>
                    </a:lnTo>
                    <a:lnTo>
                      <a:pt x="191" y="354"/>
                    </a:lnTo>
                    <a:lnTo>
                      <a:pt x="195" y="355"/>
                    </a:lnTo>
                    <a:lnTo>
                      <a:pt x="201" y="355"/>
                    </a:lnTo>
                    <a:lnTo>
                      <a:pt x="202" y="354"/>
                    </a:lnTo>
                    <a:lnTo>
                      <a:pt x="203" y="352"/>
                    </a:lnTo>
                    <a:lnTo>
                      <a:pt x="205" y="350"/>
                    </a:lnTo>
                    <a:lnTo>
                      <a:pt x="207" y="345"/>
                    </a:lnTo>
                    <a:lnTo>
                      <a:pt x="207" y="343"/>
                    </a:lnTo>
                    <a:lnTo>
                      <a:pt x="203" y="341"/>
                    </a:lnTo>
                    <a:lnTo>
                      <a:pt x="198" y="340"/>
                    </a:lnTo>
                    <a:lnTo>
                      <a:pt x="191" y="340"/>
                    </a:lnTo>
                    <a:lnTo>
                      <a:pt x="187" y="338"/>
                    </a:lnTo>
                    <a:lnTo>
                      <a:pt x="186" y="336"/>
                    </a:lnTo>
                    <a:lnTo>
                      <a:pt x="183" y="333"/>
                    </a:lnTo>
                    <a:lnTo>
                      <a:pt x="182" y="331"/>
                    </a:lnTo>
                    <a:lnTo>
                      <a:pt x="180" y="329"/>
                    </a:lnTo>
                    <a:lnTo>
                      <a:pt x="179" y="327"/>
                    </a:lnTo>
                    <a:lnTo>
                      <a:pt x="179" y="325"/>
                    </a:lnTo>
                    <a:lnTo>
                      <a:pt x="181" y="322"/>
                    </a:lnTo>
                    <a:lnTo>
                      <a:pt x="184" y="321"/>
                    </a:lnTo>
                    <a:lnTo>
                      <a:pt x="187" y="321"/>
                    </a:lnTo>
                    <a:lnTo>
                      <a:pt x="191" y="319"/>
                    </a:lnTo>
                    <a:lnTo>
                      <a:pt x="192" y="318"/>
                    </a:lnTo>
                    <a:lnTo>
                      <a:pt x="192" y="315"/>
                    </a:lnTo>
                    <a:lnTo>
                      <a:pt x="190" y="312"/>
                    </a:lnTo>
                    <a:lnTo>
                      <a:pt x="189" y="310"/>
                    </a:lnTo>
                    <a:lnTo>
                      <a:pt x="187" y="309"/>
                    </a:lnTo>
                    <a:lnTo>
                      <a:pt x="186" y="308"/>
                    </a:lnTo>
                    <a:lnTo>
                      <a:pt x="186" y="307"/>
                    </a:lnTo>
                    <a:lnTo>
                      <a:pt x="187" y="306"/>
                    </a:lnTo>
                    <a:lnTo>
                      <a:pt x="189" y="305"/>
                    </a:lnTo>
                    <a:lnTo>
                      <a:pt x="192" y="302"/>
                    </a:lnTo>
                    <a:lnTo>
                      <a:pt x="192" y="301"/>
                    </a:lnTo>
                    <a:lnTo>
                      <a:pt x="191" y="300"/>
                    </a:lnTo>
                    <a:lnTo>
                      <a:pt x="183" y="295"/>
                    </a:lnTo>
                    <a:lnTo>
                      <a:pt x="181" y="293"/>
                    </a:lnTo>
                    <a:lnTo>
                      <a:pt x="182" y="292"/>
                    </a:lnTo>
                    <a:lnTo>
                      <a:pt x="186" y="291"/>
                    </a:lnTo>
                    <a:lnTo>
                      <a:pt x="192" y="288"/>
                    </a:lnTo>
                    <a:lnTo>
                      <a:pt x="198" y="285"/>
                    </a:lnTo>
                    <a:lnTo>
                      <a:pt x="201" y="283"/>
                    </a:lnTo>
                    <a:lnTo>
                      <a:pt x="201" y="282"/>
                    </a:lnTo>
                    <a:lnTo>
                      <a:pt x="199" y="282"/>
                    </a:lnTo>
                    <a:lnTo>
                      <a:pt x="198" y="283"/>
                    </a:lnTo>
                    <a:lnTo>
                      <a:pt x="195" y="283"/>
                    </a:lnTo>
                    <a:lnTo>
                      <a:pt x="192" y="284"/>
                    </a:lnTo>
                    <a:lnTo>
                      <a:pt x="190" y="284"/>
                    </a:lnTo>
                    <a:lnTo>
                      <a:pt x="189" y="285"/>
                    </a:lnTo>
                    <a:lnTo>
                      <a:pt x="187" y="284"/>
                    </a:lnTo>
                    <a:lnTo>
                      <a:pt x="187" y="283"/>
                    </a:lnTo>
                    <a:lnTo>
                      <a:pt x="191" y="280"/>
                    </a:lnTo>
                    <a:lnTo>
                      <a:pt x="198" y="276"/>
                    </a:lnTo>
                    <a:lnTo>
                      <a:pt x="202" y="272"/>
                    </a:lnTo>
                    <a:lnTo>
                      <a:pt x="204" y="269"/>
                    </a:lnTo>
                    <a:lnTo>
                      <a:pt x="203" y="267"/>
                    </a:lnTo>
                    <a:lnTo>
                      <a:pt x="201" y="265"/>
                    </a:lnTo>
                    <a:lnTo>
                      <a:pt x="199" y="261"/>
                    </a:lnTo>
                    <a:lnTo>
                      <a:pt x="199" y="258"/>
                    </a:lnTo>
                    <a:lnTo>
                      <a:pt x="200" y="255"/>
                    </a:lnTo>
                    <a:lnTo>
                      <a:pt x="203" y="249"/>
                    </a:lnTo>
                    <a:lnTo>
                      <a:pt x="207" y="242"/>
                    </a:lnTo>
                    <a:lnTo>
                      <a:pt x="213" y="233"/>
                    </a:lnTo>
                    <a:lnTo>
                      <a:pt x="220" y="224"/>
                    </a:lnTo>
                    <a:lnTo>
                      <a:pt x="225" y="216"/>
                    </a:lnTo>
                    <a:lnTo>
                      <a:pt x="230" y="212"/>
                    </a:lnTo>
                    <a:lnTo>
                      <a:pt x="234" y="211"/>
                    </a:lnTo>
                    <a:lnTo>
                      <a:pt x="240" y="211"/>
                    </a:lnTo>
                    <a:lnTo>
                      <a:pt x="247" y="213"/>
                    </a:lnTo>
                    <a:lnTo>
                      <a:pt x="254" y="214"/>
                    </a:lnTo>
                    <a:lnTo>
                      <a:pt x="259" y="215"/>
                    </a:lnTo>
                    <a:lnTo>
                      <a:pt x="263" y="215"/>
                    </a:lnTo>
                    <a:lnTo>
                      <a:pt x="263" y="212"/>
                    </a:lnTo>
                    <a:lnTo>
                      <a:pt x="262" y="208"/>
                    </a:lnTo>
                    <a:lnTo>
                      <a:pt x="260" y="205"/>
                    </a:lnTo>
                    <a:lnTo>
                      <a:pt x="258" y="203"/>
                    </a:lnTo>
                    <a:lnTo>
                      <a:pt x="256" y="201"/>
                    </a:lnTo>
                    <a:lnTo>
                      <a:pt x="253" y="200"/>
                    </a:lnTo>
                    <a:lnTo>
                      <a:pt x="249" y="198"/>
                    </a:lnTo>
                    <a:lnTo>
                      <a:pt x="247" y="194"/>
                    </a:lnTo>
                    <a:lnTo>
                      <a:pt x="248" y="191"/>
                    </a:lnTo>
                    <a:lnTo>
                      <a:pt x="249" y="189"/>
                    </a:lnTo>
                    <a:lnTo>
                      <a:pt x="252" y="185"/>
                    </a:lnTo>
                    <a:lnTo>
                      <a:pt x="255" y="180"/>
                    </a:lnTo>
                    <a:lnTo>
                      <a:pt x="256" y="171"/>
                    </a:lnTo>
                    <a:lnTo>
                      <a:pt x="256" y="162"/>
                    </a:lnTo>
                    <a:lnTo>
                      <a:pt x="258" y="158"/>
                    </a:lnTo>
                    <a:lnTo>
                      <a:pt x="259" y="157"/>
                    </a:lnTo>
                    <a:lnTo>
                      <a:pt x="264" y="157"/>
                    </a:lnTo>
                    <a:lnTo>
                      <a:pt x="267" y="158"/>
                    </a:lnTo>
                    <a:lnTo>
                      <a:pt x="275" y="162"/>
                    </a:lnTo>
                    <a:lnTo>
                      <a:pt x="287" y="170"/>
                    </a:lnTo>
                    <a:lnTo>
                      <a:pt x="292" y="172"/>
                    </a:lnTo>
                    <a:lnTo>
                      <a:pt x="296" y="169"/>
                    </a:lnTo>
                    <a:lnTo>
                      <a:pt x="296" y="162"/>
                    </a:lnTo>
                    <a:lnTo>
                      <a:pt x="292" y="155"/>
                    </a:lnTo>
                    <a:lnTo>
                      <a:pt x="287" y="148"/>
                    </a:lnTo>
                    <a:lnTo>
                      <a:pt x="281" y="144"/>
                    </a:lnTo>
                    <a:lnTo>
                      <a:pt x="275" y="142"/>
                    </a:lnTo>
                    <a:lnTo>
                      <a:pt x="266" y="141"/>
                    </a:lnTo>
                    <a:lnTo>
                      <a:pt x="258" y="139"/>
                    </a:lnTo>
                    <a:lnTo>
                      <a:pt x="252" y="137"/>
                    </a:lnTo>
                    <a:lnTo>
                      <a:pt x="249" y="135"/>
                    </a:lnTo>
                    <a:lnTo>
                      <a:pt x="250" y="131"/>
                    </a:lnTo>
                    <a:lnTo>
                      <a:pt x="250" y="125"/>
                    </a:lnTo>
                    <a:lnTo>
                      <a:pt x="251" y="119"/>
                    </a:lnTo>
                    <a:lnTo>
                      <a:pt x="254" y="114"/>
                    </a:lnTo>
                    <a:lnTo>
                      <a:pt x="257" y="112"/>
                    </a:lnTo>
                    <a:lnTo>
                      <a:pt x="261" y="113"/>
                    </a:lnTo>
                    <a:lnTo>
                      <a:pt x="267" y="117"/>
                    </a:lnTo>
                    <a:lnTo>
                      <a:pt x="280" y="129"/>
                    </a:lnTo>
                    <a:lnTo>
                      <a:pt x="281" y="127"/>
                    </a:lnTo>
                    <a:lnTo>
                      <a:pt x="281" y="122"/>
                    </a:lnTo>
                    <a:lnTo>
                      <a:pt x="279" y="117"/>
                    </a:lnTo>
                    <a:lnTo>
                      <a:pt x="278" y="113"/>
                    </a:lnTo>
                    <a:lnTo>
                      <a:pt x="280" y="111"/>
                    </a:lnTo>
                    <a:lnTo>
                      <a:pt x="284" y="109"/>
                    </a:lnTo>
                    <a:lnTo>
                      <a:pt x="286" y="107"/>
                    </a:lnTo>
                    <a:lnTo>
                      <a:pt x="286" y="104"/>
                    </a:lnTo>
                    <a:lnTo>
                      <a:pt x="284" y="102"/>
                    </a:lnTo>
                    <a:lnTo>
                      <a:pt x="282" y="101"/>
                    </a:lnTo>
                    <a:lnTo>
                      <a:pt x="279" y="99"/>
                    </a:lnTo>
                    <a:lnTo>
                      <a:pt x="277" y="97"/>
                    </a:lnTo>
                    <a:lnTo>
                      <a:pt x="275" y="96"/>
                    </a:lnTo>
                    <a:lnTo>
                      <a:pt x="275" y="92"/>
                    </a:lnTo>
                    <a:lnTo>
                      <a:pt x="276" y="90"/>
                    </a:lnTo>
                    <a:lnTo>
                      <a:pt x="276" y="89"/>
                    </a:lnTo>
                    <a:lnTo>
                      <a:pt x="277" y="87"/>
                    </a:lnTo>
                    <a:lnTo>
                      <a:pt x="277" y="84"/>
                    </a:lnTo>
                    <a:lnTo>
                      <a:pt x="279" y="79"/>
                    </a:lnTo>
                    <a:lnTo>
                      <a:pt x="281" y="78"/>
                    </a:lnTo>
                    <a:lnTo>
                      <a:pt x="284" y="78"/>
                    </a:lnTo>
                    <a:lnTo>
                      <a:pt x="287" y="79"/>
                    </a:lnTo>
                    <a:lnTo>
                      <a:pt x="291" y="81"/>
                    </a:lnTo>
                    <a:lnTo>
                      <a:pt x="295" y="83"/>
                    </a:lnTo>
                    <a:lnTo>
                      <a:pt x="299" y="91"/>
                    </a:lnTo>
                    <a:lnTo>
                      <a:pt x="299" y="93"/>
                    </a:lnTo>
                    <a:lnTo>
                      <a:pt x="301" y="93"/>
                    </a:lnTo>
                    <a:lnTo>
                      <a:pt x="302" y="92"/>
                    </a:lnTo>
                    <a:lnTo>
                      <a:pt x="304" y="91"/>
                    </a:lnTo>
                    <a:lnTo>
                      <a:pt x="305" y="91"/>
                    </a:lnTo>
                    <a:lnTo>
                      <a:pt x="306" y="90"/>
                    </a:lnTo>
                    <a:lnTo>
                      <a:pt x="308" y="90"/>
                    </a:lnTo>
                    <a:lnTo>
                      <a:pt x="309" y="92"/>
                    </a:lnTo>
                    <a:lnTo>
                      <a:pt x="310" y="95"/>
                    </a:lnTo>
                    <a:lnTo>
                      <a:pt x="310" y="97"/>
                    </a:lnTo>
                    <a:lnTo>
                      <a:pt x="312" y="101"/>
                    </a:lnTo>
                    <a:lnTo>
                      <a:pt x="313" y="102"/>
                    </a:lnTo>
                    <a:lnTo>
                      <a:pt x="315" y="102"/>
                    </a:lnTo>
                    <a:lnTo>
                      <a:pt x="316" y="101"/>
                    </a:lnTo>
                    <a:lnTo>
                      <a:pt x="316" y="94"/>
                    </a:lnTo>
                    <a:lnTo>
                      <a:pt x="317" y="93"/>
                    </a:lnTo>
                    <a:lnTo>
                      <a:pt x="317" y="92"/>
                    </a:lnTo>
                    <a:lnTo>
                      <a:pt x="320" y="91"/>
                    </a:lnTo>
                    <a:lnTo>
                      <a:pt x="325" y="91"/>
                    </a:lnTo>
                    <a:lnTo>
                      <a:pt x="330" y="94"/>
                    </a:lnTo>
                    <a:lnTo>
                      <a:pt x="333" y="99"/>
                    </a:lnTo>
                    <a:lnTo>
                      <a:pt x="335" y="105"/>
                    </a:lnTo>
                    <a:lnTo>
                      <a:pt x="336" y="111"/>
                    </a:lnTo>
                    <a:lnTo>
                      <a:pt x="337" y="115"/>
                    </a:lnTo>
                    <a:lnTo>
                      <a:pt x="339" y="115"/>
                    </a:lnTo>
                    <a:lnTo>
                      <a:pt x="341" y="112"/>
                    </a:lnTo>
                    <a:lnTo>
                      <a:pt x="343" y="110"/>
                    </a:lnTo>
                    <a:lnTo>
                      <a:pt x="346" y="107"/>
                    </a:lnTo>
                    <a:lnTo>
                      <a:pt x="347" y="104"/>
                    </a:lnTo>
                    <a:lnTo>
                      <a:pt x="349" y="102"/>
                    </a:lnTo>
                    <a:lnTo>
                      <a:pt x="352" y="101"/>
                    </a:lnTo>
                    <a:lnTo>
                      <a:pt x="354" y="99"/>
                    </a:lnTo>
                    <a:lnTo>
                      <a:pt x="357" y="97"/>
                    </a:lnTo>
                    <a:lnTo>
                      <a:pt x="362" y="92"/>
                    </a:lnTo>
                    <a:lnTo>
                      <a:pt x="365" y="91"/>
                    </a:lnTo>
                    <a:lnTo>
                      <a:pt x="371" y="92"/>
                    </a:lnTo>
                    <a:lnTo>
                      <a:pt x="375" y="93"/>
                    </a:lnTo>
                    <a:lnTo>
                      <a:pt x="379" y="93"/>
                    </a:lnTo>
                    <a:lnTo>
                      <a:pt x="382" y="90"/>
                    </a:lnTo>
                    <a:lnTo>
                      <a:pt x="383" y="88"/>
                    </a:lnTo>
                    <a:lnTo>
                      <a:pt x="383" y="86"/>
                    </a:lnTo>
                    <a:lnTo>
                      <a:pt x="384" y="85"/>
                    </a:lnTo>
                    <a:lnTo>
                      <a:pt x="387" y="85"/>
                    </a:lnTo>
                    <a:lnTo>
                      <a:pt x="389" y="88"/>
                    </a:lnTo>
                    <a:lnTo>
                      <a:pt x="389" y="93"/>
                    </a:lnTo>
                    <a:lnTo>
                      <a:pt x="387" y="99"/>
                    </a:lnTo>
                    <a:lnTo>
                      <a:pt x="385" y="104"/>
                    </a:lnTo>
                    <a:lnTo>
                      <a:pt x="382" y="109"/>
                    </a:lnTo>
                    <a:lnTo>
                      <a:pt x="377" y="114"/>
                    </a:lnTo>
                    <a:lnTo>
                      <a:pt x="372" y="120"/>
                    </a:lnTo>
                    <a:lnTo>
                      <a:pt x="371" y="126"/>
                    </a:lnTo>
                    <a:lnTo>
                      <a:pt x="371" y="131"/>
                    </a:lnTo>
                    <a:lnTo>
                      <a:pt x="367" y="137"/>
                    </a:lnTo>
                    <a:lnTo>
                      <a:pt x="364" y="145"/>
                    </a:lnTo>
                    <a:lnTo>
                      <a:pt x="360" y="152"/>
                    </a:lnTo>
                    <a:lnTo>
                      <a:pt x="352" y="165"/>
                    </a:lnTo>
                    <a:lnTo>
                      <a:pt x="347" y="172"/>
                    </a:lnTo>
                    <a:lnTo>
                      <a:pt x="342" y="180"/>
                    </a:lnTo>
                    <a:lnTo>
                      <a:pt x="338" y="186"/>
                    </a:lnTo>
                    <a:lnTo>
                      <a:pt x="336" y="191"/>
                    </a:lnTo>
                    <a:lnTo>
                      <a:pt x="337" y="192"/>
                    </a:lnTo>
                    <a:lnTo>
                      <a:pt x="341" y="190"/>
                    </a:lnTo>
                    <a:lnTo>
                      <a:pt x="343" y="188"/>
                    </a:lnTo>
                    <a:lnTo>
                      <a:pt x="345" y="188"/>
                    </a:lnTo>
                    <a:lnTo>
                      <a:pt x="346" y="187"/>
                    </a:lnTo>
                    <a:lnTo>
                      <a:pt x="347" y="188"/>
                    </a:lnTo>
                    <a:lnTo>
                      <a:pt x="347" y="194"/>
                    </a:lnTo>
                    <a:lnTo>
                      <a:pt x="346" y="198"/>
                    </a:lnTo>
                    <a:lnTo>
                      <a:pt x="347" y="203"/>
                    </a:lnTo>
                    <a:lnTo>
                      <a:pt x="349" y="208"/>
                    </a:lnTo>
                    <a:lnTo>
                      <a:pt x="351" y="212"/>
                    </a:lnTo>
                    <a:lnTo>
                      <a:pt x="352" y="215"/>
                    </a:lnTo>
                    <a:lnTo>
                      <a:pt x="352" y="220"/>
                    </a:lnTo>
                    <a:lnTo>
                      <a:pt x="350" y="222"/>
                    </a:lnTo>
                    <a:lnTo>
                      <a:pt x="346" y="224"/>
                    </a:lnTo>
                    <a:lnTo>
                      <a:pt x="343" y="224"/>
                    </a:lnTo>
                    <a:lnTo>
                      <a:pt x="341" y="225"/>
                    </a:lnTo>
                    <a:lnTo>
                      <a:pt x="339" y="228"/>
                    </a:lnTo>
                    <a:lnTo>
                      <a:pt x="338" y="230"/>
                    </a:lnTo>
                    <a:lnTo>
                      <a:pt x="338" y="232"/>
                    </a:lnTo>
                    <a:lnTo>
                      <a:pt x="339" y="234"/>
                    </a:lnTo>
                    <a:lnTo>
                      <a:pt x="347" y="241"/>
                    </a:lnTo>
                    <a:lnTo>
                      <a:pt x="350" y="245"/>
                    </a:lnTo>
                    <a:lnTo>
                      <a:pt x="351" y="249"/>
                    </a:lnTo>
                    <a:lnTo>
                      <a:pt x="349" y="253"/>
                    </a:lnTo>
                    <a:lnTo>
                      <a:pt x="342" y="258"/>
                    </a:lnTo>
                    <a:lnTo>
                      <a:pt x="336" y="264"/>
                    </a:lnTo>
                    <a:lnTo>
                      <a:pt x="334" y="271"/>
                    </a:lnTo>
                    <a:lnTo>
                      <a:pt x="334" y="279"/>
                    </a:lnTo>
                    <a:lnTo>
                      <a:pt x="333" y="288"/>
                    </a:lnTo>
                    <a:lnTo>
                      <a:pt x="333" y="296"/>
                    </a:lnTo>
                    <a:lnTo>
                      <a:pt x="334" y="303"/>
                    </a:lnTo>
                    <a:lnTo>
                      <a:pt x="336" y="305"/>
                    </a:lnTo>
                    <a:lnTo>
                      <a:pt x="337" y="308"/>
                    </a:lnTo>
                    <a:lnTo>
                      <a:pt x="339" y="310"/>
                    </a:lnTo>
                    <a:lnTo>
                      <a:pt x="340" y="312"/>
                    </a:lnTo>
                    <a:lnTo>
                      <a:pt x="342" y="312"/>
                    </a:lnTo>
                    <a:lnTo>
                      <a:pt x="343" y="311"/>
                    </a:lnTo>
                    <a:lnTo>
                      <a:pt x="342" y="306"/>
                    </a:lnTo>
                    <a:lnTo>
                      <a:pt x="342" y="296"/>
                    </a:lnTo>
                    <a:lnTo>
                      <a:pt x="345" y="294"/>
                    </a:lnTo>
                    <a:lnTo>
                      <a:pt x="346" y="294"/>
                    </a:lnTo>
                    <a:lnTo>
                      <a:pt x="347" y="295"/>
                    </a:lnTo>
                    <a:lnTo>
                      <a:pt x="347" y="303"/>
                    </a:lnTo>
                    <a:lnTo>
                      <a:pt x="348" y="305"/>
                    </a:lnTo>
                    <a:lnTo>
                      <a:pt x="349" y="306"/>
                    </a:lnTo>
                    <a:lnTo>
                      <a:pt x="351" y="307"/>
                    </a:lnTo>
                    <a:lnTo>
                      <a:pt x="354" y="308"/>
                    </a:lnTo>
                    <a:lnTo>
                      <a:pt x="359" y="308"/>
                    </a:lnTo>
                    <a:lnTo>
                      <a:pt x="360" y="307"/>
                    </a:lnTo>
                    <a:lnTo>
                      <a:pt x="362" y="303"/>
                    </a:lnTo>
                    <a:lnTo>
                      <a:pt x="362" y="298"/>
                    </a:lnTo>
                    <a:lnTo>
                      <a:pt x="363" y="288"/>
                    </a:lnTo>
                    <a:lnTo>
                      <a:pt x="365" y="278"/>
                    </a:lnTo>
                    <a:lnTo>
                      <a:pt x="371" y="268"/>
                    </a:lnTo>
                    <a:lnTo>
                      <a:pt x="375" y="262"/>
                    </a:lnTo>
                    <a:lnTo>
                      <a:pt x="378" y="255"/>
                    </a:lnTo>
                    <a:lnTo>
                      <a:pt x="379" y="248"/>
                    </a:lnTo>
                    <a:lnTo>
                      <a:pt x="378" y="244"/>
                    </a:lnTo>
                    <a:lnTo>
                      <a:pt x="376" y="242"/>
                    </a:lnTo>
                    <a:lnTo>
                      <a:pt x="374" y="239"/>
                    </a:lnTo>
                    <a:lnTo>
                      <a:pt x="373" y="237"/>
                    </a:lnTo>
                    <a:lnTo>
                      <a:pt x="371" y="236"/>
                    </a:lnTo>
                    <a:lnTo>
                      <a:pt x="371" y="233"/>
                    </a:lnTo>
                    <a:lnTo>
                      <a:pt x="373" y="230"/>
                    </a:lnTo>
                    <a:lnTo>
                      <a:pt x="376" y="222"/>
                    </a:lnTo>
                    <a:lnTo>
                      <a:pt x="381" y="213"/>
                    </a:lnTo>
                    <a:lnTo>
                      <a:pt x="387" y="201"/>
                    </a:lnTo>
                    <a:lnTo>
                      <a:pt x="392" y="190"/>
                    </a:lnTo>
                    <a:lnTo>
                      <a:pt x="399" y="180"/>
                    </a:lnTo>
                    <a:lnTo>
                      <a:pt x="404" y="169"/>
                    </a:lnTo>
                    <a:lnTo>
                      <a:pt x="407" y="162"/>
                    </a:lnTo>
                    <a:lnTo>
                      <a:pt x="409" y="159"/>
                    </a:lnTo>
                    <a:lnTo>
                      <a:pt x="410" y="152"/>
                    </a:lnTo>
                    <a:lnTo>
                      <a:pt x="410" y="144"/>
                    </a:lnTo>
                    <a:lnTo>
                      <a:pt x="409" y="137"/>
                    </a:lnTo>
                    <a:lnTo>
                      <a:pt x="410" y="131"/>
                    </a:lnTo>
                    <a:lnTo>
                      <a:pt x="412" y="125"/>
                    </a:lnTo>
                    <a:lnTo>
                      <a:pt x="416" y="117"/>
                    </a:lnTo>
                    <a:lnTo>
                      <a:pt x="425" y="96"/>
                    </a:lnTo>
                    <a:lnTo>
                      <a:pt x="428" y="88"/>
                    </a:lnTo>
                    <a:lnTo>
                      <a:pt x="431" y="83"/>
                    </a:lnTo>
                    <a:lnTo>
                      <a:pt x="434" y="78"/>
                    </a:lnTo>
                    <a:lnTo>
                      <a:pt x="437" y="71"/>
                    </a:lnTo>
                    <a:lnTo>
                      <a:pt x="442" y="65"/>
                    </a:lnTo>
                    <a:lnTo>
                      <a:pt x="448" y="61"/>
                    </a:lnTo>
                    <a:lnTo>
                      <a:pt x="452" y="60"/>
                    </a:lnTo>
                    <a:lnTo>
                      <a:pt x="457" y="64"/>
                    </a:lnTo>
                    <a:lnTo>
                      <a:pt x="459" y="70"/>
                    </a:lnTo>
                    <a:lnTo>
                      <a:pt x="458" y="77"/>
                    </a:lnTo>
                    <a:lnTo>
                      <a:pt x="457" y="80"/>
                    </a:lnTo>
                    <a:lnTo>
                      <a:pt x="457" y="87"/>
                    </a:lnTo>
                    <a:lnTo>
                      <a:pt x="459" y="90"/>
                    </a:lnTo>
                    <a:lnTo>
                      <a:pt x="462" y="92"/>
                    </a:lnTo>
                    <a:lnTo>
                      <a:pt x="464" y="96"/>
                    </a:lnTo>
                    <a:lnTo>
                      <a:pt x="465" y="103"/>
                    </a:lnTo>
                    <a:lnTo>
                      <a:pt x="464" y="112"/>
                    </a:lnTo>
                    <a:lnTo>
                      <a:pt x="461" y="119"/>
                    </a:lnTo>
                    <a:lnTo>
                      <a:pt x="458" y="124"/>
                    </a:lnTo>
                    <a:lnTo>
                      <a:pt x="454" y="127"/>
                    </a:lnTo>
                    <a:lnTo>
                      <a:pt x="448" y="132"/>
                    </a:lnTo>
                    <a:lnTo>
                      <a:pt x="444" y="135"/>
                    </a:lnTo>
                    <a:lnTo>
                      <a:pt x="440" y="138"/>
                    </a:lnTo>
                    <a:lnTo>
                      <a:pt x="441" y="140"/>
                    </a:lnTo>
                    <a:lnTo>
                      <a:pt x="444" y="141"/>
                    </a:lnTo>
                    <a:lnTo>
                      <a:pt x="446" y="141"/>
                    </a:lnTo>
                    <a:lnTo>
                      <a:pt x="447" y="140"/>
                    </a:lnTo>
                    <a:lnTo>
                      <a:pt x="449" y="139"/>
                    </a:lnTo>
                    <a:lnTo>
                      <a:pt x="450" y="138"/>
                    </a:lnTo>
                    <a:lnTo>
                      <a:pt x="452" y="137"/>
                    </a:lnTo>
                    <a:lnTo>
                      <a:pt x="457" y="137"/>
                    </a:lnTo>
                    <a:lnTo>
                      <a:pt x="462" y="141"/>
                    </a:lnTo>
                    <a:lnTo>
                      <a:pt x="465" y="147"/>
                    </a:lnTo>
                    <a:lnTo>
                      <a:pt x="466" y="156"/>
                    </a:lnTo>
                    <a:lnTo>
                      <a:pt x="465" y="162"/>
                    </a:lnTo>
                    <a:lnTo>
                      <a:pt x="462" y="171"/>
                    </a:lnTo>
                    <a:lnTo>
                      <a:pt x="463" y="182"/>
                    </a:lnTo>
                    <a:lnTo>
                      <a:pt x="463" y="212"/>
                    </a:lnTo>
                    <a:lnTo>
                      <a:pt x="465" y="214"/>
                    </a:lnTo>
                    <a:lnTo>
                      <a:pt x="467" y="212"/>
                    </a:lnTo>
                    <a:lnTo>
                      <a:pt x="470" y="208"/>
                    </a:lnTo>
                    <a:lnTo>
                      <a:pt x="474" y="197"/>
                    </a:lnTo>
                    <a:lnTo>
                      <a:pt x="477" y="195"/>
                    </a:lnTo>
                    <a:lnTo>
                      <a:pt x="479" y="195"/>
                    </a:lnTo>
                    <a:lnTo>
                      <a:pt x="481" y="193"/>
                    </a:lnTo>
                    <a:lnTo>
                      <a:pt x="483" y="189"/>
                    </a:lnTo>
                    <a:lnTo>
                      <a:pt x="485" y="183"/>
                    </a:lnTo>
                    <a:lnTo>
                      <a:pt x="488" y="181"/>
                    </a:lnTo>
                    <a:lnTo>
                      <a:pt x="494" y="180"/>
                    </a:lnTo>
                    <a:lnTo>
                      <a:pt x="500" y="180"/>
                    </a:lnTo>
                    <a:lnTo>
                      <a:pt x="504" y="179"/>
                    </a:lnTo>
                    <a:lnTo>
                      <a:pt x="505" y="177"/>
                    </a:lnTo>
                    <a:lnTo>
                      <a:pt x="504" y="173"/>
                    </a:lnTo>
                    <a:lnTo>
                      <a:pt x="501" y="166"/>
                    </a:lnTo>
                    <a:lnTo>
                      <a:pt x="499" y="158"/>
                    </a:lnTo>
                    <a:lnTo>
                      <a:pt x="497" y="150"/>
                    </a:lnTo>
                    <a:lnTo>
                      <a:pt x="498" y="146"/>
                    </a:lnTo>
                    <a:lnTo>
                      <a:pt x="519" y="146"/>
                    </a:lnTo>
                    <a:lnTo>
                      <a:pt x="517" y="144"/>
                    </a:lnTo>
                    <a:lnTo>
                      <a:pt x="514" y="142"/>
                    </a:lnTo>
                    <a:lnTo>
                      <a:pt x="512" y="141"/>
                    </a:lnTo>
                    <a:lnTo>
                      <a:pt x="509" y="139"/>
                    </a:lnTo>
                    <a:lnTo>
                      <a:pt x="507" y="138"/>
                    </a:lnTo>
                    <a:lnTo>
                      <a:pt x="505" y="138"/>
                    </a:lnTo>
                    <a:lnTo>
                      <a:pt x="504" y="136"/>
                    </a:lnTo>
                    <a:lnTo>
                      <a:pt x="503" y="135"/>
                    </a:lnTo>
                    <a:lnTo>
                      <a:pt x="504" y="133"/>
                    </a:lnTo>
                    <a:lnTo>
                      <a:pt x="504" y="126"/>
                    </a:lnTo>
                    <a:lnTo>
                      <a:pt x="503" y="121"/>
                    </a:lnTo>
                    <a:lnTo>
                      <a:pt x="501" y="116"/>
                    </a:lnTo>
                    <a:lnTo>
                      <a:pt x="501" y="112"/>
                    </a:lnTo>
                    <a:lnTo>
                      <a:pt x="504" y="110"/>
                    </a:lnTo>
                    <a:lnTo>
                      <a:pt x="510" y="108"/>
                    </a:lnTo>
                    <a:lnTo>
                      <a:pt x="515" y="107"/>
                    </a:lnTo>
                    <a:lnTo>
                      <a:pt x="519" y="104"/>
                    </a:lnTo>
                    <a:lnTo>
                      <a:pt x="517" y="100"/>
                    </a:lnTo>
                    <a:lnTo>
                      <a:pt x="515" y="94"/>
                    </a:lnTo>
                    <a:lnTo>
                      <a:pt x="513" y="89"/>
                    </a:lnTo>
                    <a:lnTo>
                      <a:pt x="513" y="85"/>
                    </a:lnTo>
                    <a:lnTo>
                      <a:pt x="517" y="84"/>
                    </a:lnTo>
                    <a:lnTo>
                      <a:pt x="523" y="85"/>
                    </a:lnTo>
                    <a:lnTo>
                      <a:pt x="528" y="85"/>
                    </a:lnTo>
                    <a:lnTo>
                      <a:pt x="532" y="84"/>
                    </a:lnTo>
                    <a:lnTo>
                      <a:pt x="533" y="81"/>
                    </a:lnTo>
                    <a:lnTo>
                      <a:pt x="533" y="80"/>
                    </a:lnTo>
                    <a:lnTo>
                      <a:pt x="531" y="76"/>
                    </a:lnTo>
                    <a:lnTo>
                      <a:pt x="529" y="73"/>
                    </a:lnTo>
                    <a:lnTo>
                      <a:pt x="527" y="69"/>
                    </a:lnTo>
                    <a:lnTo>
                      <a:pt x="521" y="65"/>
                    </a:lnTo>
                    <a:lnTo>
                      <a:pt x="516" y="64"/>
                    </a:lnTo>
                    <a:lnTo>
                      <a:pt x="513" y="64"/>
                    </a:lnTo>
                    <a:lnTo>
                      <a:pt x="509" y="66"/>
                    </a:lnTo>
                    <a:lnTo>
                      <a:pt x="506" y="67"/>
                    </a:lnTo>
                    <a:lnTo>
                      <a:pt x="504" y="67"/>
                    </a:lnTo>
                    <a:lnTo>
                      <a:pt x="498" y="65"/>
                    </a:lnTo>
                    <a:lnTo>
                      <a:pt x="496" y="63"/>
                    </a:lnTo>
                    <a:lnTo>
                      <a:pt x="492" y="61"/>
                    </a:lnTo>
                    <a:lnTo>
                      <a:pt x="491" y="59"/>
                    </a:lnTo>
                    <a:lnTo>
                      <a:pt x="491" y="54"/>
                    </a:lnTo>
                    <a:lnTo>
                      <a:pt x="494" y="52"/>
                    </a:lnTo>
                    <a:lnTo>
                      <a:pt x="496" y="51"/>
                    </a:lnTo>
                    <a:lnTo>
                      <a:pt x="506" y="51"/>
                    </a:lnTo>
                    <a:lnTo>
                      <a:pt x="507" y="50"/>
                    </a:lnTo>
                    <a:lnTo>
                      <a:pt x="507" y="49"/>
                    </a:lnTo>
                    <a:lnTo>
                      <a:pt x="505" y="46"/>
                    </a:lnTo>
                    <a:lnTo>
                      <a:pt x="502" y="42"/>
                    </a:lnTo>
                    <a:lnTo>
                      <a:pt x="498" y="37"/>
                    </a:lnTo>
                    <a:lnTo>
                      <a:pt x="496" y="33"/>
                    </a:lnTo>
                    <a:lnTo>
                      <a:pt x="498" y="30"/>
                    </a:lnTo>
                    <a:lnTo>
                      <a:pt x="504" y="28"/>
                    </a:lnTo>
                    <a:lnTo>
                      <a:pt x="508" y="28"/>
                    </a:lnTo>
                    <a:lnTo>
                      <a:pt x="514" y="30"/>
                    </a:lnTo>
                    <a:lnTo>
                      <a:pt x="516" y="31"/>
                    </a:lnTo>
                    <a:lnTo>
                      <a:pt x="519" y="33"/>
                    </a:lnTo>
                    <a:lnTo>
                      <a:pt x="523" y="42"/>
                    </a:lnTo>
                    <a:lnTo>
                      <a:pt x="524" y="43"/>
                    </a:lnTo>
                    <a:lnTo>
                      <a:pt x="525" y="43"/>
                    </a:lnTo>
                    <a:lnTo>
                      <a:pt x="526" y="42"/>
                    </a:lnTo>
                    <a:lnTo>
                      <a:pt x="529" y="36"/>
                    </a:lnTo>
                    <a:lnTo>
                      <a:pt x="529" y="30"/>
                    </a:lnTo>
                    <a:lnTo>
                      <a:pt x="526" y="25"/>
                    </a:lnTo>
                    <a:lnTo>
                      <a:pt x="523" y="23"/>
                    </a:lnTo>
                    <a:lnTo>
                      <a:pt x="521" y="21"/>
                    </a:lnTo>
                    <a:lnTo>
                      <a:pt x="521" y="14"/>
                    </a:lnTo>
                    <a:lnTo>
                      <a:pt x="522" y="12"/>
                    </a:lnTo>
                    <a:lnTo>
                      <a:pt x="523" y="8"/>
                    </a:lnTo>
                    <a:lnTo>
                      <a:pt x="525" y="4"/>
                    </a:lnTo>
                    <a:lnTo>
                      <a:pt x="527" y="2"/>
                    </a:lnTo>
                    <a:lnTo>
                      <a:pt x="532" y="2"/>
                    </a:lnTo>
                    <a:lnTo>
                      <a:pt x="534" y="3"/>
                    </a:lnTo>
                    <a:lnTo>
                      <a:pt x="535" y="4"/>
                    </a:lnTo>
                    <a:lnTo>
                      <a:pt x="536" y="6"/>
                    </a:lnTo>
                    <a:lnTo>
                      <a:pt x="536" y="8"/>
                    </a:lnTo>
                    <a:lnTo>
                      <a:pt x="538" y="13"/>
                    </a:lnTo>
                    <a:lnTo>
                      <a:pt x="540" y="14"/>
                    </a:lnTo>
                    <a:lnTo>
                      <a:pt x="541" y="16"/>
                    </a:lnTo>
                    <a:lnTo>
                      <a:pt x="545" y="17"/>
                    </a:lnTo>
                    <a:lnTo>
                      <a:pt x="548" y="17"/>
                    </a:lnTo>
                    <a:lnTo>
                      <a:pt x="552" y="16"/>
                    </a:lnTo>
                    <a:lnTo>
                      <a:pt x="555" y="15"/>
                    </a:lnTo>
                    <a:lnTo>
                      <a:pt x="557" y="14"/>
                    </a:lnTo>
                    <a:lnTo>
                      <a:pt x="563" y="7"/>
                    </a:lnTo>
                    <a:lnTo>
                      <a:pt x="565" y="8"/>
                    </a:lnTo>
                    <a:lnTo>
                      <a:pt x="566" y="9"/>
                    </a:lnTo>
                    <a:lnTo>
                      <a:pt x="569" y="11"/>
                    </a:lnTo>
                    <a:lnTo>
                      <a:pt x="570" y="13"/>
                    </a:lnTo>
                    <a:lnTo>
                      <a:pt x="572" y="13"/>
                    </a:lnTo>
                    <a:lnTo>
                      <a:pt x="573" y="12"/>
                    </a:lnTo>
                    <a:lnTo>
                      <a:pt x="573" y="3"/>
                    </a:lnTo>
                    <a:lnTo>
                      <a:pt x="574" y="1"/>
                    </a:lnTo>
                    <a:lnTo>
                      <a:pt x="5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56" name="Rogaland">
            <a:extLst>
              <a:ext uri="{FF2B5EF4-FFF2-40B4-BE49-F238E27FC236}">
                <a16:creationId xmlns:a16="http://schemas.microsoft.com/office/drawing/2014/main" id="{0DF12E5C-BBC7-4FAB-89E6-2551A72FDDE8}"/>
              </a:ext>
            </a:extLst>
          </p:cNvPr>
          <p:cNvGrpSpPr/>
          <p:nvPr/>
        </p:nvGrpSpPr>
        <p:grpSpPr>
          <a:xfrm>
            <a:off x="4146758" y="5233384"/>
            <a:ext cx="412708" cy="593266"/>
            <a:chOff x="6031831" y="5233384"/>
            <a:chExt cx="412708" cy="593266"/>
          </a:xfrm>
          <a:solidFill>
            <a:schemeClr val="accent2"/>
          </a:solidFill>
        </p:grpSpPr>
        <p:sp>
          <p:nvSpPr>
            <p:cNvPr id="457" name="Freeform 9">
              <a:extLst>
                <a:ext uri="{FF2B5EF4-FFF2-40B4-BE49-F238E27FC236}">
                  <a16:creationId xmlns:a16="http://schemas.microsoft.com/office/drawing/2014/main" id="{FF50F384-C7CD-47AF-891D-D9EF9AC61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764" y="5433669"/>
              <a:ext cx="15173" cy="1972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7" y="3"/>
                </a:cxn>
                <a:cxn ang="0">
                  <a:pos x="10" y="9"/>
                </a:cxn>
                <a:cxn ang="0">
                  <a:pos x="10" y="11"/>
                </a:cxn>
                <a:cxn ang="0">
                  <a:pos x="8" y="13"/>
                </a:cxn>
                <a:cxn ang="0">
                  <a:pos x="6" y="13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0" h="13">
                  <a:moveTo>
                    <a:pt x="1" y="0"/>
                  </a:moveTo>
                  <a:lnTo>
                    <a:pt x="4" y="0"/>
                  </a:lnTo>
                  <a:lnTo>
                    <a:pt x="5" y="2"/>
                  </a:lnTo>
                  <a:lnTo>
                    <a:pt x="7" y="3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3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10">
              <a:extLst>
                <a:ext uri="{FF2B5EF4-FFF2-40B4-BE49-F238E27FC236}">
                  <a16:creationId xmlns:a16="http://schemas.microsoft.com/office/drawing/2014/main" id="{A96B1940-8193-48AB-A71B-3EE11BC40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831" y="5372976"/>
              <a:ext cx="28829" cy="8496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8" y="9"/>
                </a:cxn>
                <a:cxn ang="0">
                  <a:pos x="19" y="19"/>
                </a:cxn>
                <a:cxn ang="0">
                  <a:pos x="18" y="25"/>
                </a:cxn>
                <a:cxn ang="0">
                  <a:pos x="16" y="36"/>
                </a:cxn>
                <a:cxn ang="0">
                  <a:pos x="14" y="45"/>
                </a:cxn>
                <a:cxn ang="0">
                  <a:pos x="11" y="53"/>
                </a:cxn>
                <a:cxn ang="0">
                  <a:pos x="9" y="56"/>
                </a:cxn>
                <a:cxn ang="0">
                  <a:pos x="5" y="54"/>
                </a:cxn>
                <a:cxn ang="0">
                  <a:pos x="2" y="48"/>
                </a:cxn>
                <a:cxn ang="0">
                  <a:pos x="0" y="40"/>
                </a:cxn>
                <a:cxn ang="0">
                  <a:pos x="0" y="32"/>
                </a:cxn>
                <a:cxn ang="0">
                  <a:pos x="1" y="27"/>
                </a:cxn>
                <a:cxn ang="0">
                  <a:pos x="2" y="26"/>
                </a:cxn>
                <a:cxn ang="0">
                  <a:pos x="8" y="23"/>
                </a:cxn>
                <a:cxn ang="0">
                  <a:pos x="9" y="23"/>
                </a:cxn>
                <a:cxn ang="0">
                  <a:pos x="10" y="22"/>
                </a:cxn>
                <a:cxn ang="0">
                  <a:pos x="10" y="14"/>
                </a:cxn>
                <a:cxn ang="0">
                  <a:pos x="9" y="7"/>
                </a:cxn>
                <a:cxn ang="0">
                  <a:pos x="10" y="3"/>
                </a:cxn>
                <a:cxn ang="0">
                  <a:pos x="10" y="0"/>
                </a:cxn>
              </a:cxnLst>
              <a:rect l="0" t="0" r="r" b="b"/>
              <a:pathLst>
                <a:path w="19" h="56">
                  <a:moveTo>
                    <a:pt x="10" y="0"/>
                  </a:moveTo>
                  <a:lnTo>
                    <a:pt x="12" y="0"/>
                  </a:lnTo>
                  <a:lnTo>
                    <a:pt x="18" y="9"/>
                  </a:lnTo>
                  <a:lnTo>
                    <a:pt x="19" y="19"/>
                  </a:lnTo>
                  <a:lnTo>
                    <a:pt x="18" y="25"/>
                  </a:lnTo>
                  <a:lnTo>
                    <a:pt x="16" y="36"/>
                  </a:lnTo>
                  <a:lnTo>
                    <a:pt x="14" y="45"/>
                  </a:lnTo>
                  <a:lnTo>
                    <a:pt x="11" y="53"/>
                  </a:lnTo>
                  <a:lnTo>
                    <a:pt x="9" y="56"/>
                  </a:lnTo>
                  <a:lnTo>
                    <a:pt x="5" y="54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1" y="27"/>
                  </a:lnTo>
                  <a:lnTo>
                    <a:pt x="2" y="26"/>
                  </a:lnTo>
                  <a:lnTo>
                    <a:pt x="8" y="23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14"/>
                  </a:lnTo>
                  <a:lnTo>
                    <a:pt x="9" y="7"/>
                  </a:lnTo>
                  <a:lnTo>
                    <a:pt x="1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11">
              <a:extLst>
                <a:ext uri="{FF2B5EF4-FFF2-40B4-BE49-F238E27FC236}">
                  <a16:creationId xmlns:a16="http://schemas.microsoft.com/office/drawing/2014/main" id="{63E26FB3-1EE7-4B81-8BE0-A4E914981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8592" y="5523189"/>
              <a:ext cx="15173" cy="2579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2"/>
                </a:cxn>
                <a:cxn ang="0">
                  <a:pos x="7" y="5"/>
                </a:cxn>
                <a:cxn ang="0">
                  <a:pos x="9" y="11"/>
                </a:cxn>
                <a:cxn ang="0">
                  <a:pos x="10" y="15"/>
                </a:cxn>
                <a:cxn ang="0">
                  <a:pos x="9" y="17"/>
                </a:cxn>
                <a:cxn ang="0">
                  <a:pos x="6" y="16"/>
                </a:cxn>
                <a:cxn ang="0">
                  <a:pos x="3" y="12"/>
                </a:cxn>
                <a:cxn ang="0">
                  <a:pos x="1" y="6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10" h="17">
                  <a:moveTo>
                    <a:pt x="1" y="0"/>
                  </a:moveTo>
                  <a:lnTo>
                    <a:pt x="4" y="2"/>
                  </a:lnTo>
                  <a:lnTo>
                    <a:pt x="7" y="5"/>
                  </a:lnTo>
                  <a:lnTo>
                    <a:pt x="9" y="11"/>
                  </a:lnTo>
                  <a:lnTo>
                    <a:pt x="10" y="15"/>
                  </a:lnTo>
                  <a:lnTo>
                    <a:pt x="9" y="17"/>
                  </a:lnTo>
                  <a:lnTo>
                    <a:pt x="6" y="16"/>
                  </a:lnTo>
                  <a:lnTo>
                    <a:pt x="3" y="12"/>
                  </a:lnTo>
                  <a:lnTo>
                    <a:pt x="1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12">
              <a:extLst>
                <a:ext uri="{FF2B5EF4-FFF2-40B4-BE49-F238E27FC236}">
                  <a16:creationId xmlns:a16="http://schemas.microsoft.com/office/drawing/2014/main" id="{33F592DE-E2D1-4671-AF60-14C2A97C5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079" y="5429116"/>
              <a:ext cx="24277" cy="1972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11"/>
                </a:cxn>
                <a:cxn ang="0">
                  <a:pos x="15" y="12"/>
                </a:cxn>
                <a:cxn ang="0">
                  <a:pos x="10" y="12"/>
                </a:cxn>
                <a:cxn ang="0">
                  <a:pos x="7" y="13"/>
                </a:cxn>
                <a:cxn ang="0">
                  <a:pos x="4" y="13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8" y="1"/>
                </a:cxn>
                <a:cxn ang="0">
                  <a:pos x="10" y="0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11"/>
                  </a:lnTo>
                  <a:lnTo>
                    <a:pt x="15" y="12"/>
                  </a:lnTo>
                  <a:lnTo>
                    <a:pt x="10" y="12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3"/>
                  </a:lnTo>
                  <a:lnTo>
                    <a:pt x="4" y="1"/>
                  </a:lnTo>
                  <a:lnTo>
                    <a:pt x="8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133">
              <a:extLst>
                <a:ext uri="{FF2B5EF4-FFF2-40B4-BE49-F238E27FC236}">
                  <a16:creationId xmlns:a16="http://schemas.microsoft.com/office/drawing/2014/main" id="{FDBC7FDB-BF0B-4448-8C5E-FF8256F23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626" y="5233384"/>
              <a:ext cx="386913" cy="593266"/>
            </a:xfrm>
            <a:custGeom>
              <a:avLst/>
              <a:gdLst/>
              <a:ahLst/>
              <a:cxnLst>
                <a:cxn ang="0">
                  <a:pos x="194" y="8"/>
                </a:cxn>
                <a:cxn ang="0">
                  <a:pos x="193" y="38"/>
                </a:cxn>
                <a:cxn ang="0">
                  <a:pos x="253" y="20"/>
                </a:cxn>
                <a:cxn ang="0">
                  <a:pos x="253" y="54"/>
                </a:cxn>
                <a:cxn ang="0">
                  <a:pos x="229" y="99"/>
                </a:cxn>
                <a:cxn ang="0">
                  <a:pos x="214" y="110"/>
                </a:cxn>
                <a:cxn ang="0">
                  <a:pos x="200" y="169"/>
                </a:cxn>
                <a:cxn ang="0">
                  <a:pos x="208" y="190"/>
                </a:cxn>
                <a:cxn ang="0">
                  <a:pos x="174" y="218"/>
                </a:cxn>
                <a:cxn ang="0">
                  <a:pos x="158" y="255"/>
                </a:cxn>
                <a:cxn ang="0">
                  <a:pos x="152" y="285"/>
                </a:cxn>
                <a:cxn ang="0">
                  <a:pos x="132" y="306"/>
                </a:cxn>
                <a:cxn ang="0">
                  <a:pos x="148" y="313"/>
                </a:cxn>
                <a:cxn ang="0">
                  <a:pos x="135" y="375"/>
                </a:cxn>
                <a:cxn ang="0">
                  <a:pos x="104" y="387"/>
                </a:cxn>
                <a:cxn ang="0">
                  <a:pos x="65" y="356"/>
                </a:cxn>
                <a:cxn ang="0">
                  <a:pos x="39" y="327"/>
                </a:cxn>
                <a:cxn ang="0">
                  <a:pos x="10" y="269"/>
                </a:cxn>
                <a:cxn ang="0">
                  <a:pos x="30" y="217"/>
                </a:cxn>
                <a:cxn ang="0">
                  <a:pos x="55" y="211"/>
                </a:cxn>
                <a:cxn ang="0">
                  <a:pos x="89" y="239"/>
                </a:cxn>
                <a:cxn ang="0">
                  <a:pos x="92" y="233"/>
                </a:cxn>
                <a:cxn ang="0">
                  <a:pos x="130" y="209"/>
                </a:cxn>
                <a:cxn ang="0">
                  <a:pos x="129" y="203"/>
                </a:cxn>
                <a:cxn ang="0">
                  <a:pos x="88" y="221"/>
                </a:cxn>
                <a:cxn ang="0">
                  <a:pos x="87" y="204"/>
                </a:cxn>
                <a:cxn ang="0">
                  <a:pos x="80" y="196"/>
                </a:cxn>
                <a:cxn ang="0">
                  <a:pos x="62" y="179"/>
                </a:cxn>
                <a:cxn ang="0">
                  <a:pos x="103" y="172"/>
                </a:cxn>
                <a:cxn ang="0">
                  <a:pos x="94" y="161"/>
                </a:cxn>
                <a:cxn ang="0">
                  <a:pos x="133" y="135"/>
                </a:cxn>
                <a:cxn ang="0">
                  <a:pos x="118" y="123"/>
                </a:cxn>
                <a:cxn ang="0">
                  <a:pos x="106" y="111"/>
                </a:cxn>
                <a:cxn ang="0">
                  <a:pos x="132" y="90"/>
                </a:cxn>
                <a:cxn ang="0">
                  <a:pos x="169" y="68"/>
                </a:cxn>
                <a:cxn ang="0">
                  <a:pos x="143" y="70"/>
                </a:cxn>
                <a:cxn ang="0">
                  <a:pos x="143" y="54"/>
                </a:cxn>
                <a:cxn ang="0">
                  <a:pos x="124" y="84"/>
                </a:cxn>
                <a:cxn ang="0">
                  <a:pos x="99" y="107"/>
                </a:cxn>
                <a:cxn ang="0">
                  <a:pos x="87" y="92"/>
                </a:cxn>
                <a:cxn ang="0">
                  <a:pos x="112" y="82"/>
                </a:cxn>
                <a:cxn ang="0">
                  <a:pos x="82" y="68"/>
                </a:cxn>
                <a:cxn ang="0">
                  <a:pos x="79" y="80"/>
                </a:cxn>
                <a:cxn ang="0">
                  <a:pos x="55" y="91"/>
                </a:cxn>
                <a:cxn ang="0">
                  <a:pos x="69" y="86"/>
                </a:cxn>
                <a:cxn ang="0">
                  <a:pos x="63" y="114"/>
                </a:cxn>
                <a:cxn ang="0">
                  <a:pos x="50" y="102"/>
                </a:cxn>
                <a:cxn ang="0">
                  <a:pos x="25" y="113"/>
                </a:cxn>
                <a:cxn ang="0">
                  <a:pos x="15" y="92"/>
                </a:cxn>
                <a:cxn ang="0">
                  <a:pos x="0" y="75"/>
                </a:cxn>
                <a:cxn ang="0">
                  <a:pos x="29" y="63"/>
                </a:cxn>
                <a:cxn ang="0">
                  <a:pos x="74" y="53"/>
                </a:cxn>
                <a:cxn ang="0">
                  <a:pos x="102" y="53"/>
                </a:cxn>
                <a:cxn ang="0">
                  <a:pos x="118" y="53"/>
                </a:cxn>
                <a:cxn ang="0">
                  <a:pos x="142" y="17"/>
                </a:cxn>
                <a:cxn ang="0">
                  <a:pos x="179" y="0"/>
                </a:cxn>
              </a:cxnLst>
              <a:rect l="0" t="0" r="r" b="b"/>
              <a:pathLst>
                <a:path w="255" h="391">
                  <a:moveTo>
                    <a:pt x="179" y="0"/>
                  </a:moveTo>
                  <a:lnTo>
                    <a:pt x="184" y="0"/>
                  </a:lnTo>
                  <a:lnTo>
                    <a:pt x="186" y="1"/>
                  </a:lnTo>
                  <a:lnTo>
                    <a:pt x="188" y="1"/>
                  </a:lnTo>
                  <a:lnTo>
                    <a:pt x="190" y="2"/>
                  </a:lnTo>
                  <a:lnTo>
                    <a:pt x="193" y="5"/>
                  </a:lnTo>
                  <a:lnTo>
                    <a:pt x="194" y="8"/>
                  </a:lnTo>
                  <a:lnTo>
                    <a:pt x="194" y="11"/>
                  </a:lnTo>
                  <a:lnTo>
                    <a:pt x="193" y="16"/>
                  </a:lnTo>
                  <a:lnTo>
                    <a:pt x="192" y="22"/>
                  </a:lnTo>
                  <a:lnTo>
                    <a:pt x="190" y="28"/>
                  </a:lnTo>
                  <a:lnTo>
                    <a:pt x="190" y="34"/>
                  </a:lnTo>
                  <a:lnTo>
                    <a:pt x="191" y="37"/>
                  </a:lnTo>
                  <a:lnTo>
                    <a:pt x="193" y="38"/>
                  </a:lnTo>
                  <a:lnTo>
                    <a:pt x="202" y="36"/>
                  </a:lnTo>
                  <a:lnTo>
                    <a:pt x="211" y="34"/>
                  </a:lnTo>
                  <a:lnTo>
                    <a:pt x="219" y="33"/>
                  </a:lnTo>
                  <a:lnTo>
                    <a:pt x="225" y="30"/>
                  </a:lnTo>
                  <a:lnTo>
                    <a:pt x="231" y="27"/>
                  </a:lnTo>
                  <a:lnTo>
                    <a:pt x="241" y="23"/>
                  </a:lnTo>
                  <a:lnTo>
                    <a:pt x="253" y="20"/>
                  </a:lnTo>
                  <a:lnTo>
                    <a:pt x="253" y="21"/>
                  </a:lnTo>
                  <a:lnTo>
                    <a:pt x="252" y="21"/>
                  </a:lnTo>
                  <a:lnTo>
                    <a:pt x="250" y="27"/>
                  </a:lnTo>
                  <a:lnTo>
                    <a:pt x="251" y="36"/>
                  </a:lnTo>
                  <a:lnTo>
                    <a:pt x="253" y="43"/>
                  </a:lnTo>
                  <a:lnTo>
                    <a:pt x="255" y="49"/>
                  </a:lnTo>
                  <a:lnTo>
                    <a:pt x="253" y="54"/>
                  </a:lnTo>
                  <a:lnTo>
                    <a:pt x="248" y="59"/>
                  </a:lnTo>
                  <a:lnTo>
                    <a:pt x="240" y="64"/>
                  </a:lnTo>
                  <a:lnTo>
                    <a:pt x="234" y="68"/>
                  </a:lnTo>
                  <a:lnTo>
                    <a:pt x="230" y="72"/>
                  </a:lnTo>
                  <a:lnTo>
                    <a:pt x="228" y="77"/>
                  </a:lnTo>
                  <a:lnTo>
                    <a:pt x="228" y="92"/>
                  </a:lnTo>
                  <a:lnTo>
                    <a:pt x="229" y="99"/>
                  </a:lnTo>
                  <a:lnTo>
                    <a:pt x="229" y="102"/>
                  </a:lnTo>
                  <a:lnTo>
                    <a:pt x="227" y="107"/>
                  </a:lnTo>
                  <a:lnTo>
                    <a:pt x="225" y="107"/>
                  </a:lnTo>
                  <a:lnTo>
                    <a:pt x="224" y="108"/>
                  </a:lnTo>
                  <a:lnTo>
                    <a:pt x="219" y="108"/>
                  </a:lnTo>
                  <a:lnTo>
                    <a:pt x="216" y="109"/>
                  </a:lnTo>
                  <a:lnTo>
                    <a:pt x="214" y="110"/>
                  </a:lnTo>
                  <a:lnTo>
                    <a:pt x="210" y="115"/>
                  </a:lnTo>
                  <a:lnTo>
                    <a:pt x="207" y="124"/>
                  </a:lnTo>
                  <a:lnTo>
                    <a:pt x="204" y="136"/>
                  </a:lnTo>
                  <a:lnTo>
                    <a:pt x="202" y="148"/>
                  </a:lnTo>
                  <a:lnTo>
                    <a:pt x="200" y="159"/>
                  </a:lnTo>
                  <a:lnTo>
                    <a:pt x="199" y="166"/>
                  </a:lnTo>
                  <a:lnTo>
                    <a:pt x="200" y="169"/>
                  </a:lnTo>
                  <a:lnTo>
                    <a:pt x="202" y="171"/>
                  </a:lnTo>
                  <a:lnTo>
                    <a:pt x="205" y="173"/>
                  </a:lnTo>
                  <a:lnTo>
                    <a:pt x="209" y="179"/>
                  </a:lnTo>
                  <a:lnTo>
                    <a:pt x="211" y="182"/>
                  </a:lnTo>
                  <a:lnTo>
                    <a:pt x="211" y="184"/>
                  </a:lnTo>
                  <a:lnTo>
                    <a:pt x="212" y="186"/>
                  </a:lnTo>
                  <a:lnTo>
                    <a:pt x="208" y="190"/>
                  </a:lnTo>
                  <a:lnTo>
                    <a:pt x="206" y="191"/>
                  </a:lnTo>
                  <a:lnTo>
                    <a:pt x="205" y="192"/>
                  </a:lnTo>
                  <a:lnTo>
                    <a:pt x="204" y="194"/>
                  </a:lnTo>
                  <a:lnTo>
                    <a:pt x="200" y="199"/>
                  </a:lnTo>
                  <a:lnTo>
                    <a:pt x="192" y="206"/>
                  </a:lnTo>
                  <a:lnTo>
                    <a:pt x="184" y="212"/>
                  </a:lnTo>
                  <a:lnTo>
                    <a:pt x="174" y="218"/>
                  </a:lnTo>
                  <a:lnTo>
                    <a:pt x="165" y="223"/>
                  </a:lnTo>
                  <a:lnTo>
                    <a:pt x="158" y="228"/>
                  </a:lnTo>
                  <a:lnTo>
                    <a:pt x="153" y="232"/>
                  </a:lnTo>
                  <a:lnTo>
                    <a:pt x="153" y="237"/>
                  </a:lnTo>
                  <a:lnTo>
                    <a:pt x="155" y="242"/>
                  </a:lnTo>
                  <a:lnTo>
                    <a:pt x="158" y="250"/>
                  </a:lnTo>
                  <a:lnTo>
                    <a:pt x="158" y="255"/>
                  </a:lnTo>
                  <a:lnTo>
                    <a:pt x="156" y="259"/>
                  </a:lnTo>
                  <a:lnTo>
                    <a:pt x="152" y="262"/>
                  </a:lnTo>
                  <a:lnTo>
                    <a:pt x="148" y="264"/>
                  </a:lnTo>
                  <a:lnTo>
                    <a:pt x="144" y="267"/>
                  </a:lnTo>
                  <a:lnTo>
                    <a:pt x="143" y="270"/>
                  </a:lnTo>
                  <a:lnTo>
                    <a:pt x="146" y="275"/>
                  </a:lnTo>
                  <a:lnTo>
                    <a:pt x="152" y="285"/>
                  </a:lnTo>
                  <a:lnTo>
                    <a:pt x="153" y="290"/>
                  </a:lnTo>
                  <a:lnTo>
                    <a:pt x="151" y="293"/>
                  </a:lnTo>
                  <a:lnTo>
                    <a:pt x="148" y="294"/>
                  </a:lnTo>
                  <a:lnTo>
                    <a:pt x="142" y="295"/>
                  </a:lnTo>
                  <a:lnTo>
                    <a:pt x="137" y="299"/>
                  </a:lnTo>
                  <a:lnTo>
                    <a:pt x="133" y="304"/>
                  </a:lnTo>
                  <a:lnTo>
                    <a:pt x="132" y="306"/>
                  </a:lnTo>
                  <a:lnTo>
                    <a:pt x="132" y="309"/>
                  </a:lnTo>
                  <a:lnTo>
                    <a:pt x="134" y="310"/>
                  </a:lnTo>
                  <a:lnTo>
                    <a:pt x="135" y="311"/>
                  </a:lnTo>
                  <a:lnTo>
                    <a:pt x="142" y="311"/>
                  </a:lnTo>
                  <a:lnTo>
                    <a:pt x="144" y="312"/>
                  </a:lnTo>
                  <a:lnTo>
                    <a:pt x="146" y="312"/>
                  </a:lnTo>
                  <a:lnTo>
                    <a:pt x="148" y="313"/>
                  </a:lnTo>
                  <a:lnTo>
                    <a:pt x="148" y="315"/>
                  </a:lnTo>
                  <a:lnTo>
                    <a:pt x="147" y="324"/>
                  </a:lnTo>
                  <a:lnTo>
                    <a:pt x="147" y="335"/>
                  </a:lnTo>
                  <a:lnTo>
                    <a:pt x="148" y="348"/>
                  </a:lnTo>
                  <a:lnTo>
                    <a:pt x="147" y="357"/>
                  </a:lnTo>
                  <a:lnTo>
                    <a:pt x="142" y="366"/>
                  </a:lnTo>
                  <a:lnTo>
                    <a:pt x="135" y="375"/>
                  </a:lnTo>
                  <a:lnTo>
                    <a:pt x="125" y="385"/>
                  </a:lnTo>
                  <a:lnTo>
                    <a:pt x="116" y="391"/>
                  </a:lnTo>
                  <a:lnTo>
                    <a:pt x="113" y="391"/>
                  </a:lnTo>
                  <a:lnTo>
                    <a:pt x="110" y="390"/>
                  </a:lnTo>
                  <a:lnTo>
                    <a:pt x="108" y="390"/>
                  </a:lnTo>
                  <a:lnTo>
                    <a:pt x="106" y="389"/>
                  </a:lnTo>
                  <a:lnTo>
                    <a:pt x="104" y="387"/>
                  </a:lnTo>
                  <a:lnTo>
                    <a:pt x="103" y="385"/>
                  </a:lnTo>
                  <a:lnTo>
                    <a:pt x="100" y="381"/>
                  </a:lnTo>
                  <a:lnTo>
                    <a:pt x="92" y="377"/>
                  </a:lnTo>
                  <a:lnTo>
                    <a:pt x="84" y="372"/>
                  </a:lnTo>
                  <a:lnTo>
                    <a:pt x="76" y="365"/>
                  </a:lnTo>
                  <a:lnTo>
                    <a:pt x="69" y="360"/>
                  </a:lnTo>
                  <a:lnTo>
                    <a:pt x="65" y="356"/>
                  </a:lnTo>
                  <a:lnTo>
                    <a:pt x="63" y="349"/>
                  </a:lnTo>
                  <a:lnTo>
                    <a:pt x="62" y="342"/>
                  </a:lnTo>
                  <a:lnTo>
                    <a:pt x="62" y="336"/>
                  </a:lnTo>
                  <a:lnTo>
                    <a:pt x="60" y="334"/>
                  </a:lnTo>
                  <a:lnTo>
                    <a:pt x="54" y="333"/>
                  </a:lnTo>
                  <a:lnTo>
                    <a:pt x="47" y="331"/>
                  </a:lnTo>
                  <a:lnTo>
                    <a:pt x="39" y="327"/>
                  </a:lnTo>
                  <a:lnTo>
                    <a:pt x="34" y="323"/>
                  </a:lnTo>
                  <a:lnTo>
                    <a:pt x="23" y="311"/>
                  </a:lnTo>
                  <a:lnTo>
                    <a:pt x="20" y="305"/>
                  </a:lnTo>
                  <a:lnTo>
                    <a:pt x="19" y="295"/>
                  </a:lnTo>
                  <a:lnTo>
                    <a:pt x="15" y="286"/>
                  </a:lnTo>
                  <a:lnTo>
                    <a:pt x="12" y="277"/>
                  </a:lnTo>
                  <a:lnTo>
                    <a:pt x="10" y="269"/>
                  </a:lnTo>
                  <a:lnTo>
                    <a:pt x="9" y="261"/>
                  </a:lnTo>
                  <a:lnTo>
                    <a:pt x="9" y="254"/>
                  </a:lnTo>
                  <a:lnTo>
                    <a:pt x="11" y="249"/>
                  </a:lnTo>
                  <a:lnTo>
                    <a:pt x="19" y="238"/>
                  </a:lnTo>
                  <a:lnTo>
                    <a:pt x="20" y="231"/>
                  </a:lnTo>
                  <a:lnTo>
                    <a:pt x="23" y="225"/>
                  </a:lnTo>
                  <a:lnTo>
                    <a:pt x="30" y="217"/>
                  </a:lnTo>
                  <a:lnTo>
                    <a:pt x="32" y="216"/>
                  </a:lnTo>
                  <a:lnTo>
                    <a:pt x="33" y="215"/>
                  </a:lnTo>
                  <a:lnTo>
                    <a:pt x="34" y="215"/>
                  </a:lnTo>
                  <a:lnTo>
                    <a:pt x="36" y="216"/>
                  </a:lnTo>
                  <a:lnTo>
                    <a:pt x="43" y="216"/>
                  </a:lnTo>
                  <a:lnTo>
                    <a:pt x="48" y="214"/>
                  </a:lnTo>
                  <a:lnTo>
                    <a:pt x="55" y="211"/>
                  </a:lnTo>
                  <a:lnTo>
                    <a:pt x="62" y="209"/>
                  </a:lnTo>
                  <a:lnTo>
                    <a:pt x="67" y="210"/>
                  </a:lnTo>
                  <a:lnTo>
                    <a:pt x="71" y="213"/>
                  </a:lnTo>
                  <a:lnTo>
                    <a:pt x="75" y="219"/>
                  </a:lnTo>
                  <a:lnTo>
                    <a:pt x="80" y="226"/>
                  </a:lnTo>
                  <a:lnTo>
                    <a:pt x="85" y="233"/>
                  </a:lnTo>
                  <a:lnTo>
                    <a:pt x="89" y="239"/>
                  </a:lnTo>
                  <a:lnTo>
                    <a:pt x="93" y="243"/>
                  </a:lnTo>
                  <a:lnTo>
                    <a:pt x="96" y="243"/>
                  </a:lnTo>
                  <a:lnTo>
                    <a:pt x="97" y="241"/>
                  </a:lnTo>
                  <a:lnTo>
                    <a:pt x="97" y="239"/>
                  </a:lnTo>
                  <a:lnTo>
                    <a:pt x="96" y="237"/>
                  </a:lnTo>
                  <a:lnTo>
                    <a:pt x="93" y="235"/>
                  </a:lnTo>
                  <a:lnTo>
                    <a:pt x="92" y="233"/>
                  </a:lnTo>
                  <a:lnTo>
                    <a:pt x="92" y="231"/>
                  </a:lnTo>
                  <a:lnTo>
                    <a:pt x="100" y="216"/>
                  </a:lnTo>
                  <a:lnTo>
                    <a:pt x="103" y="214"/>
                  </a:lnTo>
                  <a:lnTo>
                    <a:pt x="106" y="213"/>
                  </a:lnTo>
                  <a:lnTo>
                    <a:pt x="112" y="212"/>
                  </a:lnTo>
                  <a:lnTo>
                    <a:pt x="121" y="210"/>
                  </a:lnTo>
                  <a:lnTo>
                    <a:pt x="130" y="209"/>
                  </a:lnTo>
                  <a:lnTo>
                    <a:pt x="138" y="207"/>
                  </a:lnTo>
                  <a:lnTo>
                    <a:pt x="144" y="206"/>
                  </a:lnTo>
                  <a:lnTo>
                    <a:pt x="149" y="204"/>
                  </a:lnTo>
                  <a:lnTo>
                    <a:pt x="148" y="203"/>
                  </a:lnTo>
                  <a:lnTo>
                    <a:pt x="139" y="202"/>
                  </a:lnTo>
                  <a:lnTo>
                    <a:pt x="133" y="202"/>
                  </a:lnTo>
                  <a:lnTo>
                    <a:pt x="129" y="203"/>
                  </a:lnTo>
                  <a:lnTo>
                    <a:pt x="124" y="203"/>
                  </a:lnTo>
                  <a:lnTo>
                    <a:pt x="116" y="204"/>
                  </a:lnTo>
                  <a:lnTo>
                    <a:pt x="105" y="204"/>
                  </a:lnTo>
                  <a:lnTo>
                    <a:pt x="103" y="207"/>
                  </a:lnTo>
                  <a:lnTo>
                    <a:pt x="94" y="217"/>
                  </a:lnTo>
                  <a:lnTo>
                    <a:pt x="91" y="221"/>
                  </a:lnTo>
                  <a:lnTo>
                    <a:pt x="88" y="221"/>
                  </a:lnTo>
                  <a:lnTo>
                    <a:pt x="86" y="220"/>
                  </a:lnTo>
                  <a:lnTo>
                    <a:pt x="85" y="217"/>
                  </a:lnTo>
                  <a:lnTo>
                    <a:pt x="83" y="215"/>
                  </a:lnTo>
                  <a:lnTo>
                    <a:pt x="83" y="210"/>
                  </a:lnTo>
                  <a:lnTo>
                    <a:pt x="84" y="208"/>
                  </a:lnTo>
                  <a:lnTo>
                    <a:pt x="86" y="206"/>
                  </a:lnTo>
                  <a:lnTo>
                    <a:pt x="87" y="204"/>
                  </a:lnTo>
                  <a:lnTo>
                    <a:pt x="89" y="203"/>
                  </a:lnTo>
                  <a:lnTo>
                    <a:pt x="90" y="201"/>
                  </a:lnTo>
                  <a:lnTo>
                    <a:pt x="90" y="198"/>
                  </a:lnTo>
                  <a:lnTo>
                    <a:pt x="88" y="197"/>
                  </a:lnTo>
                  <a:lnTo>
                    <a:pt x="86" y="197"/>
                  </a:lnTo>
                  <a:lnTo>
                    <a:pt x="83" y="196"/>
                  </a:lnTo>
                  <a:lnTo>
                    <a:pt x="80" y="196"/>
                  </a:lnTo>
                  <a:lnTo>
                    <a:pt x="78" y="195"/>
                  </a:lnTo>
                  <a:lnTo>
                    <a:pt x="75" y="192"/>
                  </a:lnTo>
                  <a:lnTo>
                    <a:pt x="74" y="189"/>
                  </a:lnTo>
                  <a:lnTo>
                    <a:pt x="72" y="185"/>
                  </a:lnTo>
                  <a:lnTo>
                    <a:pt x="67" y="181"/>
                  </a:lnTo>
                  <a:lnTo>
                    <a:pt x="64" y="180"/>
                  </a:lnTo>
                  <a:lnTo>
                    <a:pt x="62" y="179"/>
                  </a:lnTo>
                  <a:lnTo>
                    <a:pt x="61" y="177"/>
                  </a:lnTo>
                  <a:lnTo>
                    <a:pt x="60" y="177"/>
                  </a:lnTo>
                  <a:lnTo>
                    <a:pt x="60" y="175"/>
                  </a:lnTo>
                  <a:lnTo>
                    <a:pt x="84" y="175"/>
                  </a:lnTo>
                  <a:lnTo>
                    <a:pt x="92" y="174"/>
                  </a:lnTo>
                  <a:lnTo>
                    <a:pt x="100" y="173"/>
                  </a:lnTo>
                  <a:lnTo>
                    <a:pt x="103" y="172"/>
                  </a:lnTo>
                  <a:lnTo>
                    <a:pt x="102" y="170"/>
                  </a:lnTo>
                  <a:lnTo>
                    <a:pt x="98" y="168"/>
                  </a:lnTo>
                  <a:lnTo>
                    <a:pt x="96" y="166"/>
                  </a:lnTo>
                  <a:lnTo>
                    <a:pt x="91" y="164"/>
                  </a:lnTo>
                  <a:lnTo>
                    <a:pt x="91" y="163"/>
                  </a:lnTo>
                  <a:lnTo>
                    <a:pt x="92" y="162"/>
                  </a:lnTo>
                  <a:lnTo>
                    <a:pt x="94" y="161"/>
                  </a:lnTo>
                  <a:lnTo>
                    <a:pt x="100" y="156"/>
                  </a:lnTo>
                  <a:lnTo>
                    <a:pt x="105" y="151"/>
                  </a:lnTo>
                  <a:lnTo>
                    <a:pt x="111" y="146"/>
                  </a:lnTo>
                  <a:lnTo>
                    <a:pt x="122" y="141"/>
                  </a:lnTo>
                  <a:lnTo>
                    <a:pt x="127" y="139"/>
                  </a:lnTo>
                  <a:lnTo>
                    <a:pt x="132" y="136"/>
                  </a:lnTo>
                  <a:lnTo>
                    <a:pt x="133" y="135"/>
                  </a:lnTo>
                  <a:lnTo>
                    <a:pt x="131" y="134"/>
                  </a:lnTo>
                  <a:lnTo>
                    <a:pt x="126" y="134"/>
                  </a:lnTo>
                  <a:lnTo>
                    <a:pt x="115" y="136"/>
                  </a:lnTo>
                  <a:lnTo>
                    <a:pt x="111" y="136"/>
                  </a:lnTo>
                  <a:lnTo>
                    <a:pt x="110" y="134"/>
                  </a:lnTo>
                  <a:lnTo>
                    <a:pt x="110" y="132"/>
                  </a:lnTo>
                  <a:lnTo>
                    <a:pt x="118" y="123"/>
                  </a:lnTo>
                  <a:lnTo>
                    <a:pt x="118" y="122"/>
                  </a:lnTo>
                  <a:lnTo>
                    <a:pt x="103" y="122"/>
                  </a:lnTo>
                  <a:lnTo>
                    <a:pt x="102" y="121"/>
                  </a:lnTo>
                  <a:lnTo>
                    <a:pt x="102" y="118"/>
                  </a:lnTo>
                  <a:lnTo>
                    <a:pt x="103" y="115"/>
                  </a:lnTo>
                  <a:lnTo>
                    <a:pt x="104" y="113"/>
                  </a:lnTo>
                  <a:lnTo>
                    <a:pt x="106" y="111"/>
                  </a:lnTo>
                  <a:lnTo>
                    <a:pt x="107" y="108"/>
                  </a:lnTo>
                  <a:lnTo>
                    <a:pt x="113" y="106"/>
                  </a:lnTo>
                  <a:lnTo>
                    <a:pt x="118" y="104"/>
                  </a:lnTo>
                  <a:lnTo>
                    <a:pt x="125" y="101"/>
                  </a:lnTo>
                  <a:lnTo>
                    <a:pt x="130" y="97"/>
                  </a:lnTo>
                  <a:lnTo>
                    <a:pt x="132" y="93"/>
                  </a:lnTo>
                  <a:lnTo>
                    <a:pt x="132" y="90"/>
                  </a:lnTo>
                  <a:lnTo>
                    <a:pt x="133" y="88"/>
                  </a:lnTo>
                  <a:lnTo>
                    <a:pt x="133" y="86"/>
                  </a:lnTo>
                  <a:lnTo>
                    <a:pt x="140" y="78"/>
                  </a:lnTo>
                  <a:lnTo>
                    <a:pt x="146" y="76"/>
                  </a:lnTo>
                  <a:lnTo>
                    <a:pt x="153" y="73"/>
                  </a:lnTo>
                  <a:lnTo>
                    <a:pt x="160" y="71"/>
                  </a:lnTo>
                  <a:lnTo>
                    <a:pt x="169" y="68"/>
                  </a:lnTo>
                  <a:lnTo>
                    <a:pt x="168" y="67"/>
                  </a:lnTo>
                  <a:lnTo>
                    <a:pt x="160" y="66"/>
                  </a:lnTo>
                  <a:lnTo>
                    <a:pt x="153" y="66"/>
                  </a:lnTo>
                  <a:lnTo>
                    <a:pt x="148" y="67"/>
                  </a:lnTo>
                  <a:lnTo>
                    <a:pt x="147" y="68"/>
                  </a:lnTo>
                  <a:lnTo>
                    <a:pt x="144" y="69"/>
                  </a:lnTo>
                  <a:lnTo>
                    <a:pt x="143" y="70"/>
                  </a:lnTo>
                  <a:lnTo>
                    <a:pt x="141" y="71"/>
                  </a:lnTo>
                  <a:lnTo>
                    <a:pt x="140" y="72"/>
                  </a:lnTo>
                  <a:lnTo>
                    <a:pt x="139" y="72"/>
                  </a:lnTo>
                  <a:lnTo>
                    <a:pt x="139" y="70"/>
                  </a:lnTo>
                  <a:lnTo>
                    <a:pt x="140" y="66"/>
                  </a:lnTo>
                  <a:lnTo>
                    <a:pt x="142" y="61"/>
                  </a:lnTo>
                  <a:lnTo>
                    <a:pt x="143" y="54"/>
                  </a:lnTo>
                  <a:lnTo>
                    <a:pt x="144" y="49"/>
                  </a:lnTo>
                  <a:lnTo>
                    <a:pt x="144" y="46"/>
                  </a:lnTo>
                  <a:lnTo>
                    <a:pt x="143" y="46"/>
                  </a:lnTo>
                  <a:lnTo>
                    <a:pt x="140" y="51"/>
                  </a:lnTo>
                  <a:lnTo>
                    <a:pt x="136" y="59"/>
                  </a:lnTo>
                  <a:lnTo>
                    <a:pt x="128" y="77"/>
                  </a:lnTo>
                  <a:lnTo>
                    <a:pt x="124" y="84"/>
                  </a:lnTo>
                  <a:lnTo>
                    <a:pt x="117" y="91"/>
                  </a:lnTo>
                  <a:lnTo>
                    <a:pt x="112" y="96"/>
                  </a:lnTo>
                  <a:lnTo>
                    <a:pt x="107" y="98"/>
                  </a:lnTo>
                  <a:lnTo>
                    <a:pt x="103" y="100"/>
                  </a:lnTo>
                  <a:lnTo>
                    <a:pt x="102" y="102"/>
                  </a:lnTo>
                  <a:lnTo>
                    <a:pt x="100" y="105"/>
                  </a:lnTo>
                  <a:lnTo>
                    <a:pt x="99" y="107"/>
                  </a:lnTo>
                  <a:lnTo>
                    <a:pt x="96" y="110"/>
                  </a:lnTo>
                  <a:lnTo>
                    <a:pt x="93" y="110"/>
                  </a:lnTo>
                  <a:lnTo>
                    <a:pt x="90" y="107"/>
                  </a:lnTo>
                  <a:lnTo>
                    <a:pt x="87" y="101"/>
                  </a:lnTo>
                  <a:lnTo>
                    <a:pt x="86" y="96"/>
                  </a:lnTo>
                  <a:lnTo>
                    <a:pt x="86" y="93"/>
                  </a:lnTo>
                  <a:lnTo>
                    <a:pt x="87" y="92"/>
                  </a:lnTo>
                  <a:lnTo>
                    <a:pt x="91" y="90"/>
                  </a:lnTo>
                  <a:lnTo>
                    <a:pt x="94" y="90"/>
                  </a:lnTo>
                  <a:lnTo>
                    <a:pt x="101" y="88"/>
                  </a:lnTo>
                  <a:lnTo>
                    <a:pt x="111" y="83"/>
                  </a:lnTo>
                  <a:lnTo>
                    <a:pt x="113" y="83"/>
                  </a:lnTo>
                  <a:lnTo>
                    <a:pt x="113" y="82"/>
                  </a:lnTo>
                  <a:lnTo>
                    <a:pt x="112" y="82"/>
                  </a:lnTo>
                  <a:lnTo>
                    <a:pt x="108" y="83"/>
                  </a:lnTo>
                  <a:lnTo>
                    <a:pt x="103" y="83"/>
                  </a:lnTo>
                  <a:lnTo>
                    <a:pt x="98" y="82"/>
                  </a:lnTo>
                  <a:lnTo>
                    <a:pt x="91" y="78"/>
                  </a:lnTo>
                  <a:lnTo>
                    <a:pt x="88" y="75"/>
                  </a:lnTo>
                  <a:lnTo>
                    <a:pt x="86" y="72"/>
                  </a:lnTo>
                  <a:lnTo>
                    <a:pt x="82" y="68"/>
                  </a:lnTo>
                  <a:lnTo>
                    <a:pt x="81" y="66"/>
                  </a:lnTo>
                  <a:lnTo>
                    <a:pt x="80" y="66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80" y="76"/>
                  </a:lnTo>
                  <a:lnTo>
                    <a:pt x="80" y="78"/>
                  </a:lnTo>
                  <a:lnTo>
                    <a:pt x="79" y="80"/>
                  </a:lnTo>
                  <a:lnTo>
                    <a:pt x="77" y="81"/>
                  </a:lnTo>
                  <a:lnTo>
                    <a:pt x="72" y="81"/>
                  </a:lnTo>
                  <a:lnTo>
                    <a:pt x="71" y="80"/>
                  </a:lnTo>
                  <a:lnTo>
                    <a:pt x="67" y="80"/>
                  </a:lnTo>
                  <a:lnTo>
                    <a:pt x="65" y="82"/>
                  </a:lnTo>
                  <a:lnTo>
                    <a:pt x="63" y="83"/>
                  </a:lnTo>
                  <a:lnTo>
                    <a:pt x="55" y="91"/>
                  </a:lnTo>
                  <a:lnTo>
                    <a:pt x="56" y="92"/>
                  </a:lnTo>
                  <a:lnTo>
                    <a:pt x="57" y="92"/>
                  </a:lnTo>
                  <a:lnTo>
                    <a:pt x="59" y="91"/>
                  </a:lnTo>
                  <a:lnTo>
                    <a:pt x="64" y="86"/>
                  </a:lnTo>
                  <a:lnTo>
                    <a:pt x="65" y="86"/>
                  </a:lnTo>
                  <a:lnTo>
                    <a:pt x="67" y="85"/>
                  </a:lnTo>
                  <a:lnTo>
                    <a:pt x="69" y="86"/>
                  </a:lnTo>
                  <a:lnTo>
                    <a:pt x="74" y="89"/>
                  </a:lnTo>
                  <a:lnTo>
                    <a:pt x="77" y="93"/>
                  </a:lnTo>
                  <a:lnTo>
                    <a:pt x="80" y="98"/>
                  </a:lnTo>
                  <a:lnTo>
                    <a:pt x="82" y="104"/>
                  </a:lnTo>
                  <a:lnTo>
                    <a:pt x="81" y="107"/>
                  </a:lnTo>
                  <a:lnTo>
                    <a:pt x="71" y="112"/>
                  </a:lnTo>
                  <a:lnTo>
                    <a:pt x="63" y="114"/>
                  </a:lnTo>
                  <a:lnTo>
                    <a:pt x="57" y="116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3" y="112"/>
                  </a:lnTo>
                  <a:lnTo>
                    <a:pt x="53" y="100"/>
                  </a:lnTo>
                  <a:lnTo>
                    <a:pt x="52" y="101"/>
                  </a:lnTo>
                  <a:lnTo>
                    <a:pt x="50" y="102"/>
                  </a:lnTo>
                  <a:lnTo>
                    <a:pt x="39" y="115"/>
                  </a:lnTo>
                  <a:lnTo>
                    <a:pt x="35" y="119"/>
                  </a:lnTo>
                  <a:lnTo>
                    <a:pt x="31" y="120"/>
                  </a:lnTo>
                  <a:lnTo>
                    <a:pt x="29" y="119"/>
                  </a:lnTo>
                  <a:lnTo>
                    <a:pt x="28" y="117"/>
                  </a:lnTo>
                  <a:lnTo>
                    <a:pt x="26" y="115"/>
                  </a:lnTo>
                  <a:lnTo>
                    <a:pt x="25" y="113"/>
                  </a:lnTo>
                  <a:lnTo>
                    <a:pt x="23" y="111"/>
                  </a:lnTo>
                  <a:lnTo>
                    <a:pt x="22" y="109"/>
                  </a:lnTo>
                  <a:lnTo>
                    <a:pt x="19" y="109"/>
                  </a:lnTo>
                  <a:lnTo>
                    <a:pt x="17" y="107"/>
                  </a:lnTo>
                  <a:lnTo>
                    <a:pt x="16" y="101"/>
                  </a:lnTo>
                  <a:lnTo>
                    <a:pt x="15" y="95"/>
                  </a:lnTo>
                  <a:lnTo>
                    <a:pt x="15" y="92"/>
                  </a:lnTo>
                  <a:lnTo>
                    <a:pt x="12" y="98"/>
                  </a:lnTo>
                  <a:lnTo>
                    <a:pt x="11" y="99"/>
                  </a:lnTo>
                  <a:lnTo>
                    <a:pt x="9" y="100"/>
                  </a:lnTo>
                  <a:lnTo>
                    <a:pt x="7" y="100"/>
                  </a:lnTo>
                  <a:lnTo>
                    <a:pt x="4" y="95"/>
                  </a:lnTo>
                  <a:lnTo>
                    <a:pt x="1" y="86"/>
                  </a:lnTo>
                  <a:lnTo>
                    <a:pt x="0" y="75"/>
                  </a:lnTo>
                  <a:lnTo>
                    <a:pt x="0" y="66"/>
                  </a:lnTo>
                  <a:lnTo>
                    <a:pt x="10" y="68"/>
                  </a:lnTo>
                  <a:lnTo>
                    <a:pt x="16" y="70"/>
                  </a:lnTo>
                  <a:lnTo>
                    <a:pt x="25" y="70"/>
                  </a:lnTo>
                  <a:lnTo>
                    <a:pt x="27" y="68"/>
                  </a:lnTo>
                  <a:lnTo>
                    <a:pt x="28" y="66"/>
                  </a:lnTo>
                  <a:lnTo>
                    <a:pt x="29" y="63"/>
                  </a:lnTo>
                  <a:lnTo>
                    <a:pt x="31" y="59"/>
                  </a:lnTo>
                  <a:lnTo>
                    <a:pt x="33" y="58"/>
                  </a:lnTo>
                  <a:lnTo>
                    <a:pt x="36" y="57"/>
                  </a:lnTo>
                  <a:lnTo>
                    <a:pt x="48" y="56"/>
                  </a:lnTo>
                  <a:lnTo>
                    <a:pt x="59" y="52"/>
                  </a:lnTo>
                  <a:lnTo>
                    <a:pt x="66" y="52"/>
                  </a:lnTo>
                  <a:lnTo>
                    <a:pt x="74" y="53"/>
                  </a:lnTo>
                  <a:lnTo>
                    <a:pt x="80" y="54"/>
                  </a:lnTo>
                  <a:lnTo>
                    <a:pt x="84" y="54"/>
                  </a:lnTo>
                  <a:lnTo>
                    <a:pt x="86" y="52"/>
                  </a:lnTo>
                  <a:lnTo>
                    <a:pt x="89" y="51"/>
                  </a:lnTo>
                  <a:lnTo>
                    <a:pt x="99" y="51"/>
                  </a:lnTo>
                  <a:lnTo>
                    <a:pt x="101" y="52"/>
                  </a:lnTo>
                  <a:lnTo>
                    <a:pt x="102" y="53"/>
                  </a:lnTo>
                  <a:lnTo>
                    <a:pt x="104" y="53"/>
                  </a:lnTo>
                  <a:lnTo>
                    <a:pt x="108" y="51"/>
                  </a:lnTo>
                  <a:lnTo>
                    <a:pt x="114" y="51"/>
                  </a:lnTo>
                  <a:lnTo>
                    <a:pt x="116" y="52"/>
                  </a:lnTo>
                  <a:lnTo>
                    <a:pt x="117" y="52"/>
                  </a:lnTo>
                  <a:lnTo>
                    <a:pt x="117" y="53"/>
                  </a:lnTo>
                  <a:lnTo>
                    <a:pt x="118" y="53"/>
                  </a:lnTo>
                  <a:lnTo>
                    <a:pt x="121" y="52"/>
                  </a:lnTo>
                  <a:lnTo>
                    <a:pt x="122" y="51"/>
                  </a:lnTo>
                  <a:lnTo>
                    <a:pt x="125" y="47"/>
                  </a:lnTo>
                  <a:lnTo>
                    <a:pt x="129" y="40"/>
                  </a:lnTo>
                  <a:lnTo>
                    <a:pt x="133" y="32"/>
                  </a:lnTo>
                  <a:lnTo>
                    <a:pt x="138" y="23"/>
                  </a:lnTo>
                  <a:lnTo>
                    <a:pt x="142" y="17"/>
                  </a:lnTo>
                  <a:lnTo>
                    <a:pt x="147" y="15"/>
                  </a:lnTo>
                  <a:lnTo>
                    <a:pt x="153" y="14"/>
                  </a:lnTo>
                  <a:lnTo>
                    <a:pt x="161" y="12"/>
                  </a:lnTo>
                  <a:lnTo>
                    <a:pt x="165" y="9"/>
                  </a:lnTo>
                  <a:lnTo>
                    <a:pt x="168" y="5"/>
                  </a:lnTo>
                  <a:lnTo>
                    <a:pt x="174" y="3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2" name="Sogn og Fjordane">
            <a:extLst>
              <a:ext uri="{FF2B5EF4-FFF2-40B4-BE49-F238E27FC236}">
                <a16:creationId xmlns:a16="http://schemas.microsoft.com/office/drawing/2014/main" id="{85989C33-C2E4-41F7-8E0F-F96D954E51FE}"/>
              </a:ext>
            </a:extLst>
          </p:cNvPr>
          <p:cNvGrpSpPr/>
          <p:nvPr/>
        </p:nvGrpSpPr>
        <p:grpSpPr>
          <a:xfrm>
            <a:off x="4151310" y="4359417"/>
            <a:ext cx="702512" cy="564437"/>
            <a:chOff x="6036383" y="4359417"/>
            <a:chExt cx="702512" cy="564437"/>
          </a:xfrm>
        </p:grpSpPr>
        <p:sp>
          <p:nvSpPr>
            <p:cNvPr id="463" name="Freeform 29">
              <a:extLst>
                <a:ext uri="{FF2B5EF4-FFF2-40B4-BE49-F238E27FC236}">
                  <a16:creationId xmlns:a16="http://schemas.microsoft.com/office/drawing/2014/main" id="{F785F7EC-FBC0-4E08-B04C-6D87BB9A2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54" y="4741778"/>
              <a:ext cx="13656" cy="758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7" y="0"/>
                </a:cxn>
                <a:cxn ang="0">
                  <a:pos x="9" y="2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5"/>
                </a:cxn>
                <a:cxn ang="0">
                  <a:pos x="4" y="4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9" h="5">
                  <a:moveTo>
                    <a:pt x="5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5"/>
                  </a:lnTo>
                  <a:lnTo>
                    <a:pt x="4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30">
              <a:extLst>
                <a:ext uri="{FF2B5EF4-FFF2-40B4-BE49-F238E27FC236}">
                  <a16:creationId xmlns:a16="http://schemas.microsoft.com/office/drawing/2014/main" id="{4C0FAC62-2E44-46FC-B4E8-1D0AECC5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799" y="4671982"/>
              <a:ext cx="36415" cy="45519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3" y="1"/>
                </a:cxn>
                <a:cxn ang="0">
                  <a:pos x="24" y="7"/>
                </a:cxn>
                <a:cxn ang="0">
                  <a:pos x="23" y="15"/>
                </a:cxn>
                <a:cxn ang="0">
                  <a:pos x="22" y="21"/>
                </a:cxn>
                <a:cxn ang="0">
                  <a:pos x="15" y="28"/>
                </a:cxn>
                <a:cxn ang="0">
                  <a:pos x="13" y="29"/>
                </a:cxn>
                <a:cxn ang="0">
                  <a:pos x="12" y="30"/>
                </a:cxn>
                <a:cxn ang="0">
                  <a:pos x="10" y="30"/>
                </a:cxn>
                <a:cxn ang="0">
                  <a:pos x="10" y="27"/>
                </a:cxn>
                <a:cxn ang="0">
                  <a:pos x="9" y="25"/>
                </a:cxn>
                <a:cxn ang="0">
                  <a:pos x="9" y="23"/>
                </a:cxn>
                <a:cxn ang="0">
                  <a:pos x="8" y="22"/>
                </a:cxn>
                <a:cxn ang="0">
                  <a:pos x="7" y="22"/>
                </a:cxn>
                <a:cxn ang="0">
                  <a:pos x="6" y="23"/>
                </a:cxn>
                <a:cxn ang="0">
                  <a:pos x="5" y="25"/>
                </a:cxn>
                <a:cxn ang="0">
                  <a:pos x="3" y="26"/>
                </a:cxn>
                <a:cxn ang="0">
                  <a:pos x="2" y="26"/>
                </a:cxn>
                <a:cxn ang="0">
                  <a:pos x="1" y="25"/>
                </a:cxn>
                <a:cxn ang="0">
                  <a:pos x="0" y="21"/>
                </a:cxn>
                <a:cxn ang="0">
                  <a:pos x="0" y="14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4" y="7"/>
                </a:cxn>
                <a:cxn ang="0">
                  <a:pos x="5" y="8"/>
                </a:cxn>
                <a:cxn ang="0">
                  <a:pos x="6" y="10"/>
                </a:cxn>
                <a:cxn ang="0">
                  <a:pos x="6" y="12"/>
                </a:cxn>
                <a:cxn ang="0">
                  <a:pos x="8" y="14"/>
                </a:cxn>
                <a:cxn ang="0">
                  <a:pos x="15" y="8"/>
                </a:cxn>
                <a:cxn ang="0">
                  <a:pos x="16" y="5"/>
                </a:cxn>
                <a:cxn ang="0">
                  <a:pos x="18" y="3"/>
                </a:cxn>
                <a:cxn ang="0">
                  <a:pos x="20" y="2"/>
                </a:cxn>
                <a:cxn ang="0">
                  <a:pos x="22" y="0"/>
                </a:cxn>
              </a:cxnLst>
              <a:rect l="0" t="0" r="r" b="b"/>
              <a:pathLst>
                <a:path w="24" h="30">
                  <a:moveTo>
                    <a:pt x="22" y="0"/>
                  </a:moveTo>
                  <a:lnTo>
                    <a:pt x="23" y="1"/>
                  </a:lnTo>
                  <a:lnTo>
                    <a:pt x="24" y="7"/>
                  </a:lnTo>
                  <a:lnTo>
                    <a:pt x="23" y="15"/>
                  </a:lnTo>
                  <a:lnTo>
                    <a:pt x="22" y="21"/>
                  </a:lnTo>
                  <a:lnTo>
                    <a:pt x="15" y="28"/>
                  </a:lnTo>
                  <a:lnTo>
                    <a:pt x="13" y="29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27"/>
                  </a:lnTo>
                  <a:lnTo>
                    <a:pt x="9" y="25"/>
                  </a:lnTo>
                  <a:lnTo>
                    <a:pt x="9" y="23"/>
                  </a:lnTo>
                  <a:lnTo>
                    <a:pt x="8" y="22"/>
                  </a:lnTo>
                  <a:lnTo>
                    <a:pt x="7" y="22"/>
                  </a:lnTo>
                  <a:lnTo>
                    <a:pt x="6" y="23"/>
                  </a:lnTo>
                  <a:lnTo>
                    <a:pt x="5" y="25"/>
                  </a:lnTo>
                  <a:lnTo>
                    <a:pt x="3" y="26"/>
                  </a:lnTo>
                  <a:lnTo>
                    <a:pt x="2" y="26"/>
                  </a:lnTo>
                  <a:lnTo>
                    <a:pt x="1" y="25"/>
                  </a:lnTo>
                  <a:lnTo>
                    <a:pt x="0" y="21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15" y="8"/>
                  </a:lnTo>
                  <a:lnTo>
                    <a:pt x="16" y="5"/>
                  </a:lnTo>
                  <a:lnTo>
                    <a:pt x="18" y="3"/>
                  </a:lnTo>
                  <a:lnTo>
                    <a:pt x="20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31">
              <a:extLst>
                <a:ext uri="{FF2B5EF4-FFF2-40B4-BE49-F238E27FC236}">
                  <a16:creationId xmlns:a16="http://schemas.microsoft.com/office/drawing/2014/main" id="{94510C84-5FFB-45CD-B841-0426BD94D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6383" y="4711431"/>
              <a:ext cx="12138" cy="197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7"/>
                </a:cxn>
                <a:cxn ang="0">
                  <a:pos x="7" y="9"/>
                </a:cxn>
                <a:cxn ang="0">
                  <a:pos x="7" y="11"/>
                </a:cxn>
                <a:cxn ang="0">
                  <a:pos x="5" y="13"/>
                </a:cxn>
                <a:cxn ang="0">
                  <a:pos x="2" y="13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3" y="0"/>
                </a:cxn>
              </a:cxnLst>
              <a:rect l="0" t="0" r="r" b="b"/>
              <a:pathLst>
                <a:path w="8" h="13">
                  <a:moveTo>
                    <a:pt x="3" y="0"/>
                  </a:moveTo>
                  <a:lnTo>
                    <a:pt x="6" y="0"/>
                  </a:lnTo>
                  <a:lnTo>
                    <a:pt x="8" y="2"/>
                  </a:lnTo>
                  <a:lnTo>
                    <a:pt x="8" y="7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3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32">
              <a:extLst>
                <a:ext uri="{FF2B5EF4-FFF2-40B4-BE49-F238E27FC236}">
                  <a16:creationId xmlns:a16="http://schemas.microsoft.com/office/drawing/2014/main" id="{A13C39BC-2BB6-4120-9B36-82BBDC52D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110" y="4600668"/>
              <a:ext cx="15173" cy="1517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8" y="0"/>
                </a:cxn>
                <a:cxn ang="0">
                  <a:pos x="10" y="1"/>
                </a:cxn>
                <a:cxn ang="0">
                  <a:pos x="10" y="7"/>
                </a:cxn>
                <a:cxn ang="0">
                  <a:pos x="9" y="9"/>
                </a:cxn>
                <a:cxn ang="0">
                  <a:pos x="7" y="10"/>
                </a:cxn>
                <a:cxn ang="0">
                  <a:pos x="5" y="10"/>
                </a:cxn>
                <a:cxn ang="0">
                  <a:pos x="3" y="8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8" y="0"/>
                  </a:lnTo>
                  <a:lnTo>
                    <a:pt x="10" y="1"/>
                  </a:lnTo>
                  <a:lnTo>
                    <a:pt x="10" y="7"/>
                  </a:lnTo>
                  <a:lnTo>
                    <a:pt x="9" y="9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3" y="8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33">
              <a:extLst>
                <a:ext uri="{FF2B5EF4-FFF2-40B4-BE49-F238E27FC236}">
                  <a16:creationId xmlns:a16="http://schemas.microsoft.com/office/drawing/2014/main" id="{810284BA-BF85-4917-B435-26A610E5A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560" y="4556666"/>
              <a:ext cx="9104" cy="606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2" y="4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5" y="0"/>
                  </a:lnTo>
                  <a:lnTo>
                    <a:pt x="6" y="1"/>
                  </a:lnTo>
                  <a:lnTo>
                    <a:pt x="5" y="3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34">
              <a:extLst>
                <a:ext uri="{FF2B5EF4-FFF2-40B4-BE49-F238E27FC236}">
                  <a16:creationId xmlns:a16="http://schemas.microsoft.com/office/drawing/2014/main" id="{1749EF5C-71E6-4D3F-B511-0F2B71447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352" y="4394314"/>
              <a:ext cx="65245" cy="5007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8" y="1"/>
                </a:cxn>
                <a:cxn ang="0">
                  <a:pos x="25" y="3"/>
                </a:cxn>
                <a:cxn ang="0">
                  <a:pos x="33" y="8"/>
                </a:cxn>
                <a:cxn ang="0">
                  <a:pos x="39" y="12"/>
                </a:cxn>
                <a:cxn ang="0">
                  <a:pos x="42" y="16"/>
                </a:cxn>
                <a:cxn ang="0">
                  <a:pos x="43" y="19"/>
                </a:cxn>
                <a:cxn ang="0">
                  <a:pos x="43" y="22"/>
                </a:cxn>
                <a:cxn ang="0">
                  <a:pos x="42" y="23"/>
                </a:cxn>
                <a:cxn ang="0">
                  <a:pos x="40" y="23"/>
                </a:cxn>
                <a:cxn ang="0">
                  <a:pos x="38" y="22"/>
                </a:cxn>
                <a:cxn ang="0">
                  <a:pos x="34" y="18"/>
                </a:cxn>
                <a:cxn ang="0">
                  <a:pos x="33" y="18"/>
                </a:cxn>
                <a:cxn ang="0">
                  <a:pos x="20" y="30"/>
                </a:cxn>
                <a:cxn ang="0">
                  <a:pos x="15" y="33"/>
                </a:cxn>
                <a:cxn ang="0">
                  <a:pos x="9" y="33"/>
                </a:cxn>
                <a:cxn ang="0">
                  <a:pos x="7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7" y="24"/>
                </a:cxn>
                <a:cxn ang="0">
                  <a:pos x="9" y="22"/>
                </a:cxn>
                <a:cxn ang="0">
                  <a:pos x="10" y="20"/>
                </a:cxn>
                <a:cxn ang="0">
                  <a:pos x="10" y="19"/>
                </a:cxn>
                <a:cxn ang="0">
                  <a:pos x="9" y="18"/>
                </a:cxn>
                <a:cxn ang="0">
                  <a:pos x="2" y="15"/>
                </a:cxn>
                <a:cxn ang="0">
                  <a:pos x="1" y="14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9" y="4"/>
                </a:cxn>
                <a:cxn ang="0">
                  <a:pos x="11" y="2"/>
                </a:cxn>
                <a:cxn ang="0">
                  <a:pos x="14" y="0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lnTo>
                    <a:pt x="18" y="1"/>
                  </a:lnTo>
                  <a:lnTo>
                    <a:pt x="25" y="3"/>
                  </a:lnTo>
                  <a:lnTo>
                    <a:pt x="33" y="8"/>
                  </a:lnTo>
                  <a:lnTo>
                    <a:pt x="39" y="12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3" y="22"/>
                  </a:lnTo>
                  <a:lnTo>
                    <a:pt x="42" y="23"/>
                  </a:lnTo>
                  <a:lnTo>
                    <a:pt x="40" y="23"/>
                  </a:lnTo>
                  <a:lnTo>
                    <a:pt x="38" y="22"/>
                  </a:lnTo>
                  <a:lnTo>
                    <a:pt x="34" y="18"/>
                  </a:lnTo>
                  <a:lnTo>
                    <a:pt x="33" y="18"/>
                  </a:lnTo>
                  <a:lnTo>
                    <a:pt x="20" y="30"/>
                  </a:lnTo>
                  <a:lnTo>
                    <a:pt x="15" y="33"/>
                  </a:lnTo>
                  <a:lnTo>
                    <a:pt x="9" y="33"/>
                  </a:lnTo>
                  <a:lnTo>
                    <a:pt x="7" y="32"/>
                  </a:lnTo>
                  <a:lnTo>
                    <a:pt x="6" y="30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9" y="22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2" y="9"/>
                  </a:lnTo>
                  <a:lnTo>
                    <a:pt x="9" y="4"/>
                  </a:lnTo>
                  <a:lnTo>
                    <a:pt x="11" y="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36">
              <a:extLst>
                <a:ext uri="{FF2B5EF4-FFF2-40B4-BE49-F238E27FC236}">
                  <a16:creationId xmlns:a16="http://schemas.microsoft.com/office/drawing/2014/main" id="{4AC88A04-3CEC-4729-94BB-E08729758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07" y="4417074"/>
              <a:ext cx="25795" cy="121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0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6" y="5"/>
                </a:cxn>
                <a:cxn ang="0">
                  <a:pos x="11" y="7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5" y="0"/>
                </a:cxn>
              </a:cxnLst>
              <a:rect l="0" t="0" r="r" b="b"/>
              <a:pathLst>
                <a:path w="17" h="8">
                  <a:moveTo>
                    <a:pt x="5" y="0"/>
                  </a:moveTo>
                  <a:lnTo>
                    <a:pt x="10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6" y="5"/>
                  </a:lnTo>
                  <a:lnTo>
                    <a:pt x="11" y="7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37">
              <a:extLst>
                <a:ext uri="{FF2B5EF4-FFF2-40B4-BE49-F238E27FC236}">
                  <a16:creationId xmlns:a16="http://schemas.microsoft.com/office/drawing/2014/main" id="{7B889D5C-650F-437F-AD52-4AE72DC74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223" y="4436799"/>
              <a:ext cx="13656" cy="1213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9" y="6"/>
                </a:cxn>
                <a:cxn ang="0">
                  <a:pos x="9" y="8"/>
                </a:cxn>
                <a:cxn ang="0">
                  <a:pos x="8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2" y="0"/>
                  </a:lnTo>
                  <a:lnTo>
                    <a:pt x="6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8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134">
              <a:extLst>
                <a:ext uri="{FF2B5EF4-FFF2-40B4-BE49-F238E27FC236}">
                  <a16:creationId xmlns:a16="http://schemas.microsoft.com/office/drawing/2014/main" id="{F97D614E-AF10-4156-87A4-9BDB185ED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558" y="4359417"/>
              <a:ext cx="643337" cy="564437"/>
            </a:xfrm>
            <a:custGeom>
              <a:avLst/>
              <a:gdLst/>
              <a:ahLst/>
              <a:cxnLst>
                <a:cxn ang="0">
                  <a:pos x="162" y="20"/>
                </a:cxn>
                <a:cxn ang="0">
                  <a:pos x="224" y="16"/>
                </a:cxn>
                <a:cxn ang="0">
                  <a:pos x="300" y="31"/>
                </a:cxn>
                <a:cxn ang="0">
                  <a:pos x="341" y="107"/>
                </a:cxn>
                <a:cxn ang="0">
                  <a:pos x="398" y="156"/>
                </a:cxn>
                <a:cxn ang="0">
                  <a:pos x="400" y="202"/>
                </a:cxn>
                <a:cxn ang="0">
                  <a:pos x="392" y="268"/>
                </a:cxn>
                <a:cxn ang="0">
                  <a:pos x="340" y="337"/>
                </a:cxn>
                <a:cxn ang="0">
                  <a:pos x="277" y="368"/>
                </a:cxn>
                <a:cxn ang="0">
                  <a:pos x="219" y="315"/>
                </a:cxn>
                <a:cxn ang="0">
                  <a:pos x="186" y="297"/>
                </a:cxn>
                <a:cxn ang="0">
                  <a:pos x="148" y="298"/>
                </a:cxn>
                <a:cxn ang="0">
                  <a:pos x="104" y="274"/>
                </a:cxn>
                <a:cxn ang="0">
                  <a:pos x="48" y="278"/>
                </a:cxn>
                <a:cxn ang="0">
                  <a:pos x="7" y="297"/>
                </a:cxn>
                <a:cxn ang="0">
                  <a:pos x="7" y="265"/>
                </a:cxn>
                <a:cxn ang="0">
                  <a:pos x="17" y="268"/>
                </a:cxn>
                <a:cxn ang="0">
                  <a:pos x="17" y="238"/>
                </a:cxn>
                <a:cxn ang="0">
                  <a:pos x="77" y="248"/>
                </a:cxn>
                <a:cxn ang="0">
                  <a:pos x="105" y="248"/>
                </a:cxn>
                <a:cxn ang="0">
                  <a:pos x="156" y="248"/>
                </a:cxn>
                <a:cxn ang="0">
                  <a:pos x="182" y="261"/>
                </a:cxn>
                <a:cxn ang="0">
                  <a:pos x="205" y="239"/>
                </a:cxn>
                <a:cxn ang="0">
                  <a:pos x="246" y="267"/>
                </a:cxn>
                <a:cxn ang="0">
                  <a:pos x="233" y="306"/>
                </a:cxn>
                <a:cxn ang="0">
                  <a:pos x="264" y="309"/>
                </a:cxn>
                <a:cxn ang="0">
                  <a:pos x="256" y="288"/>
                </a:cxn>
                <a:cxn ang="0">
                  <a:pos x="306" y="251"/>
                </a:cxn>
                <a:cxn ang="0">
                  <a:pos x="301" y="228"/>
                </a:cxn>
                <a:cxn ang="0">
                  <a:pos x="326" y="182"/>
                </a:cxn>
                <a:cxn ang="0">
                  <a:pos x="302" y="192"/>
                </a:cxn>
                <a:cxn ang="0">
                  <a:pos x="299" y="244"/>
                </a:cxn>
                <a:cxn ang="0">
                  <a:pos x="270" y="253"/>
                </a:cxn>
                <a:cxn ang="0">
                  <a:pos x="209" y="226"/>
                </a:cxn>
                <a:cxn ang="0">
                  <a:pos x="193" y="245"/>
                </a:cxn>
                <a:cxn ang="0">
                  <a:pos x="136" y="234"/>
                </a:cxn>
                <a:cxn ang="0">
                  <a:pos x="108" y="223"/>
                </a:cxn>
                <a:cxn ang="0">
                  <a:pos x="35" y="227"/>
                </a:cxn>
                <a:cxn ang="0">
                  <a:pos x="36" y="213"/>
                </a:cxn>
                <a:cxn ang="0">
                  <a:pos x="15" y="191"/>
                </a:cxn>
                <a:cxn ang="0">
                  <a:pos x="50" y="178"/>
                </a:cxn>
                <a:cxn ang="0">
                  <a:pos x="59" y="171"/>
                </a:cxn>
                <a:cxn ang="0">
                  <a:pos x="86" y="168"/>
                </a:cxn>
                <a:cxn ang="0">
                  <a:pos x="22" y="160"/>
                </a:cxn>
                <a:cxn ang="0">
                  <a:pos x="23" y="145"/>
                </a:cxn>
                <a:cxn ang="0">
                  <a:pos x="74" y="145"/>
                </a:cxn>
                <a:cxn ang="0">
                  <a:pos x="117" y="151"/>
                </a:cxn>
                <a:cxn ang="0">
                  <a:pos x="71" y="136"/>
                </a:cxn>
                <a:cxn ang="0">
                  <a:pos x="71" y="106"/>
                </a:cxn>
                <a:cxn ang="0">
                  <a:pos x="35" y="64"/>
                </a:cxn>
                <a:cxn ang="0">
                  <a:pos x="49" y="62"/>
                </a:cxn>
                <a:cxn ang="0">
                  <a:pos x="82" y="32"/>
                </a:cxn>
                <a:cxn ang="0">
                  <a:pos x="131" y="52"/>
                </a:cxn>
                <a:cxn ang="0">
                  <a:pos x="153" y="63"/>
                </a:cxn>
                <a:cxn ang="0">
                  <a:pos x="171" y="71"/>
                </a:cxn>
                <a:cxn ang="0">
                  <a:pos x="219" y="73"/>
                </a:cxn>
                <a:cxn ang="0">
                  <a:pos x="229" y="59"/>
                </a:cxn>
                <a:cxn ang="0">
                  <a:pos x="178" y="58"/>
                </a:cxn>
                <a:cxn ang="0">
                  <a:pos x="125" y="32"/>
                </a:cxn>
                <a:cxn ang="0">
                  <a:pos x="62" y="13"/>
                </a:cxn>
              </a:cxnLst>
              <a:rect l="0" t="0" r="r" b="b"/>
              <a:pathLst>
                <a:path w="424" h="372">
                  <a:moveTo>
                    <a:pt x="88" y="0"/>
                  </a:moveTo>
                  <a:lnTo>
                    <a:pt x="97" y="5"/>
                  </a:lnTo>
                  <a:lnTo>
                    <a:pt x="104" y="10"/>
                  </a:lnTo>
                  <a:lnTo>
                    <a:pt x="108" y="13"/>
                  </a:lnTo>
                  <a:lnTo>
                    <a:pt x="112" y="14"/>
                  </a:lnTo>
                  <a:lnTo>
                    <a:pt x="129" y="14"/>
                  </a:lnTo>
                  <a:lnTo>
                    <a:pt x="138" y="13"/>
                  </a:lnTo>
                  <a:lnTo>
                    <a:pt x="156" y="13"/>
                  </a:lnTo>
                  <a:lnTo>
                    <a:pt x="158" y="14"/>
                  </a:lnTo>
                  <a:lnTo>
                    <a:pt x="159" y="16"/>
                  </a:lnTo>
                  <a:lnTo>
                    <a:pt x="161" y="18"/>
                  </a:lnTo>
                  <a:lnTo>
                    <a:pt x="162" y="20"/>
                  </a:lnTo>
                  <a:lnTo>
                    <a:pt x="164" y="22"/>
                  </a:lnTo>
                  <a:lnTo>
                    <a:pt x="166" y="23"/>
                  </a:lnTo>
                  <a:lnTo>
                    <a:pt x="169" y="23"/>
                  </a:lnTo>
                  <a:lnTo>
                    <a:pt x="174" y="21"/>
                  </a:lnTo>
                  <a:lnTo>
                    <a:pt x="179" y="18"/>
                  </a:lnTo>
                  <a:lnTo>
                    <a:pt x="183" y="14"/>
                  </a:lnTo>
                  <a:lnTo>
                    <a:pt x="186" y="13"/>
                  </a:lnTo>
                  <a:lnTo>
                    <a:pt x="192" y="16"/>
                  </a:lnTo>
                  <a:lnTo>
                    <a:pt x="203" y="28"/>
                  </a:lnTo>
                  <a:lnTo>
                    <a:pt x="206" y="28"/>
                  </a:lnTo>
                  <a:lnTo>
                    <a:pt x="211" y="26"/>
                  </a:lnTo>
                  <a:lnTo>
                    <a:pt x="224" y="16"/>
                  </a:lnTo>
                  <a:lnTo>
                    <a:pt x="231" y="12"/>
                  </a:lnTo>
                  <a:lnTo>
                    <a:pt x="238" y="10"/>
                  </a:lnTo>
                  <a:lnTo>
                    <a:pt x="244" y="11"/>
                  </a:lnTo>
                  <a:lnTo>
                    <a:pt x="248" y="15"/>
                  </a:lnTo>
                  <a:lnTo>
                    <a:pt x="251" y="20"/>
                  </a:lnTo>
                  <a:lnTo>
                    <a:pt x="253" y="27"/>
                  </a:lnTo>
                  <a:lnTo>
                    <a:pt x="255" y="34"/>
                  </a:lnTo>
                  <a:lnTo>
                    <a:pt x="258" y="39"/>
                  </a:lnTo>
                  <a:lnTo>
                    <a:pt x="262" y="41"/>
                  </a:lnTo>
                  <a:lnTo>
                    <a:pt x="270" y="40"/>
                  </a:lnTo>
                  <a:lnTo>
                    <a:pt x="279" y="37"/>
                  </a:lnTo>
                  <a:lnTo>
                    <a:pt x="300" y="31"/>
                  </a:lnTo>
                  <a:lnTo>
                    <a:pt x="310" y="28"/>
                  </a:lnTo>
                  <a:lnTo>
                    <a:pt x="320" y="29"/>
                  </a:lnTo>
                  <a:lnTo>
                    <a:pt x="327" y="33"/>
                  </a:lnTo>
                  <a:lnTo>
                    <a:pt x="330" y="38"/>
                  </a:lnTo>
                  <a:lnTo>
                    <a:pt x="330" y="43"/>
                  </a:lnTo>
                  <a:lnTo>
                    <a:pt x="328" y="56"/>
                  </a:lnTo>
                  <a:lnTo>
                    <a:pt x="327" y="63"/>
                  </a:lnTo>
                  <a:lnTo>
                    <a:pt x="328" y="77"/>
                  </a:lnTo>
                  <a:lnTo>
                    <a:pt x="331" y="92"/>
                  </a:lnTo>
                  <a:lnTo>
                    <a:pt x="334" y="104"/>
                  </a:lnTo>
                  <a:lnTo>
                    <a:pt x="336" y="107"/>
                  </a:lnTo>
                  <a:lnTo>
                    <a:pt x="341" y="107"/>
                  </a:lnTo>
                  <a:lnTo>
                    <a:pt x="348" y="106"/>
                  </a:lnTo>
                  <a:lnTo>
                    <a:pt x="356" y="104"/>
                  </a:lnTo>
                  <a:lnTo>
                    <a:pt x="363" y="104"/>
                  </a:lnTo>
                  <a:lnTo>
                    <a:pt x="371" y="106"/>
                  </a:lnTo>
                  <a:lnTo>
                    <a:pt x="377" y="111"/>
                  </a:lnTo>
                  <a:lnTo>
                    <a:pt x="379" y="119"/>
                  </a:lnTo>
                  <a:lnTo>
                    <a:pt x="380" y="128"/>
                  </a:lnTo>
                  <a:lnTo>
                    <a:pt x="380" y="136"/>
                  </a:lnTo>
                  <a:lnTo>
                    <a:pt x="381" y="144"/>
                  </a:lnTo>
                  <a:lnTo>
                    <a:pt x="384" y="149"/>
                  </a:lnTo>
                  <a:lnTo>
                    <a:pt x="390" y="154"/>
                  </a:lnTo>
                  <a:lnTo>
                    <a:pt x="398" y="156"/>
                  </a:lnTo>
                  <a:lnTo>
                    <a:pt x="405" y="159"/>
                  </a:lnTo>
                  <a:lnTo>
                    <a:pt x="411" y="161"/>
                  </a:lnTo>
                  <a:lnTo>
                    <a:pt x="414" y="164"/>
                  </a:lnTo>
                  <a:lnTo>
                    <a:pt x="417" y="171"/>
                  </a:lnTo>
                  <a:lnTo>
                    <a:pt x="422" y="179"/>
                  </a:lnTo>
                  <a:lnTo>
                    <a:pt x="424" y="187"/>
                  </a:lnTo>
                  <a:lnTo>
                    <a:pt x="423" y="190"/>
                  </a:lnTo>
                  <a:lnTo>
                    <a:pt x="420" y="192"/>
                  </a:lnTo>
                  <a:lnTo>
                    <a:pt x="415" y="192"/>
                  </a:lnTo>
                  <a:lnTo>
                    <a:pt x="410" y="193"/>
                  </a:lnTo>
                  <a:lnTo>
                    <a:pt x="404" y="196"/>
                  </a:lnTo>
                  <a:lnTo>
                    <a:pt x="400" y="202"/>
                  </a:lnTo>
                  <a:lnTo>
                    <a:pt x="401" y="207"/>
                  </a:lnTo>
                  <a:lnTo>
                    <a:pt x="403" y="212"/>
                  </a:lnTo>
                  <a:lnTo>
                    <a:pt x="407" y="217"/>
                  </a:lnTo>
                  <a:lnTo>
                    <a:pt x="408" y="223"/>
                  </a:lnTo>
                  <a:lnTo>
                    <a:pt x="405" y="228"/>
                  </a:lnTo>
                  <a:lnTo>
                    <a:pt x="399" y="233"/>
                  </a:lnTo>
                  <a:lnTo>
                    <a:pt x="391" y="237"/>
                  </a:lnTo>
                  <a:lnTo>
                    <a:pt x="385" y="243"/>
                  </a:lnTo>
                  <a:lnTo>
                    <a:pt x="383" y="250"/>
                  </a:lnTo>
                  <a:lnTo>
                    <a:pt x="385" y="256"/>
                  </a:lnTo>
                  <a:lnTo>
                    <a:pt x="388" y="262"/>
                  </a:lnTo>
                  <a:lnTo>
                    <a:pt x="392" y="268"/>
                  </a:lnTo>
                  <a:lnTo>
                    <a:pt x="397" y="273"/>
                  </a:lnTo>
                  <a:lnTo>
                    <a:pt x="400" y="277"/>
                  </a:lnTo>
                  <a:lnTo>
                    <a:pt x="400" y="283"/>
                  </a:lnTo>
                  <a:lnTo>
                    <a:pt x="399" y="290"/>
                  </a:lnTo>
                  <a:lnTo>
                    <a:pt x="396" y="299"/>
                  </a:lnTo>
                  <a:lnTo>
                    <a:pt x="388" y="312"/>
                  </a:lnTo>
                  <a:lnTo>
                    <a:pt x="379" y="323"/>
                  </a:lnTo>
                  <a:lnTo>
                    <a:pt x="373" y="326"/>
                  </a:lnTo>
                  <a:lnTo>
                    <a:pt x="364" y="328"/>
                  </a:lnTo>
                  <a:lnTo>
                    <a:pt x="355" y="329"/>
                  </a:lnTo>
                  <a:lnTo>
                    <a:pt x="347" y="332"/>
                  </a:lnTo>
                  <a:lnTo>
                    <a:pt x="340" y="337"/>
                  </a:lnTo>
                  <a:lnTo>
                    <a:pt x="336" y="344"/>
                  </a:lnTo>
                  <a:lnTo>
                    <a:pt x="334" y="350"/>
                  </a:lnTo>
                  <a:lnTo>
                    <a:pt x="333" y="357"/>
                  </a:lnTo>
                  <a:lnTo>
                    <a:pt x="330" y="361"/>
                  </a:lnTo>
                  <a:lnTo>
                    <a:pt x="324" y="363"/>
                  </a:lnTo>
                  <a:lnTo>
                    <a:pt x="316" y="365"/>
                  </a:lnTo>
                  <a:lnTo>
                    <a:pt x="310" y="366"/>
                  </a:lnTo>
                  <a:lnTo>
                    <a:pt x="306" y="370"/>
                  </a:lnTo>
                  <a:lnTo>
                    <a:pt x="306" y="372"/>
                  </a:lnTo>
                  <a:lnTo>
                    <a:pt x="297" y="372"/>
                  </a:lnTo>
                  <a:lnTo>
                    <a:pt x="287" y="370"/>
                  </a:lnTo>
                  <a:lnTo>
                    <a:pt x="277" y="368"/>
                  </a:lnTo>
                  <a:lnTo>
                    <a:pt x="267" y="365"/>
                  </a:lnTo>
                  <a:lnTo>
                    <a:pt x="257" y="363"/>
                  </a:lnTo>
                  <a:lnTo>
                    <a:pt x="250" y="359"/>
                  </a:lnTo>
                  <a:lnTo>
                    <a:pt x="244" y="353"/>
                  </a:lnTo>
                  <a:lnTo>
                    <a:pt x="239" y="346"/>
                  </a:lnTo>
                  <a:lnTo>
                    <a:pt x="232" y="338"/>
                  </a:lnTo>
                  <a:lnTo>
                    <a:pt x="226" y="330"/>
                  </a:lnTo>
                  <a:lnTo>
                    <a:pt x="219" y="324"/>
                  </a:lnTo>
                  <a:lnTo>
                    <a:pt x="216" y="318"/>
                  </a:lnTo>
                  <a:lnTo>
                    <a:pt x="216" y="316"/>
                  </a:lnTo>
                  <a:lnTo>
                    <a:pt x="217" y="315"/>
                  </a:lnTo>
                  <a:lnTo>
                    <a:pt x="219" y="315"/>
                  </a:lnTo>
                  <a:lnTo>
                    <a:pt x="222" y="314"/>
                  </a:lnTo>
                  <a:lnTo>
                    <a:pt x="224" y="314"/>
                  </a:lnTo>
                  <a:lnTo>
                    <a:pt x="228" y="312"/>
                  </a:lnTo>
                  <a:lnTo>
                    <a:pt x="229" y="312"/>
                  </a:lnTo>
                  <a:lnTo>
                    <a:pt x="229" y="311"/>
                  </a:lnTo>
                  <a:lnTo>
                    <a:pt x="228" y="309"/>
                  </a:lnTo>
                  <a:lnTo>
                    <a:pt x="217" y="295"/>
                  </a:lnTo>
                  <a:lnTo>
                    <a:pt x="212" y="291"/>
                  </a:lnTo>
                  <a:lnTo>
                    <a:pt x="206" y="293"/>
                  </a:lnTo>
                  <a:lnTo>
                    <a:pt x="199" y="297"/>
                  </a:lnTo>
                  <a:lnTo>
                    <a:pt x="190" y="298"/>
                  </a:lnTo>
                  <a:lnTo>
                    <a:pt x="186" y="297"/>
                  </a:lnTo>
                  <a:lnTo>
                    <a:pt x="184" y="295"/>
                  </a:lnTo>
                  <a:lnTo>
                    <a:pt x="181" y="293"/>
                  </a:lnTo>
                  <a:lnTo>
                    <a:pt x="179" y="291"/>
                  </a:lnTo>
                  <a:lnTo>
                    <a:pt x="175" y="291"/>
                  </a:lnTo>
                  <a:lnTo>
                    <a:pt x="166" y="300"/>
                  </a:lnTo>
                  <a:lnTo>
                    <a:pt x="162" y="302"/>
                  </a:lnTo>
                  <a:lnTo>
                    <a:pt x="159" y="302"/>
                  </a:lnTo>
                  <a:lnTo>
                    <a:pt x="156" y="301"/>
                  </a:lnTo>
                  <a:lnTo>
                    <a:pt x="154" y="301"/>
                  </a:lnTo>
                  <a:lnTo>
                    <a:pt x="151" y="300"/>
                  </a:lnTo>
                  <a:lnTo>
                    <a:pt x="149" y="299"/>
                  </a:lnTo>
                  <a:lnTo>
                    <a:pt x="148" y="298"/>
                  </a:lnTo>
                  <a:lnTo>
                    <a:pt x="146" y="291"/>
                  </a:lnTo>
                  <a:lnTo>
                    <a:pt x="144" y="285"/>
                  </a:lnTo>
                  <a:lnTo>
                    <a:pt x="142" y="278"/>
                  </a:lnTo>
                  <a:lnTo>
                    <a:pt x="140" y="273"/>
                  </a:lnTo>
                  <a:lnTo>
                    <a:pt x="136" y="268"/>
                  </a:lnTo>
                  <a:lnTo>
                    <a:pt x="131" y="266"/>
                  </a:lnTo>
                  <a:lnTo>
                    <a:pt x="126" y="268"/>
                  </a:lnTo>
                  <a:lnTo>
                    <a:pt x="115" y="277"/>
                  </a:lnTo>
                  <a:lnTo>
                    <a:pt x="111" y="280"/>
                  </a:lnTo>
                  <a:lnTo>
                    <a:pt x="108" y="280"/>
                  </a:lnTo>
                  <a:lnTo>
                    <a:pt x="106" y="278"/>
                  </a:lnTo>
                  <a:lnTo>
                    <a:pt x="104" y="274"/>
                  </a:lnTo>
                  <a:lnTo>
                    <a:pt x="103" y="273"/>
                  </a:lnTo>
                  <a:lnTo>
                    <a:pt x="99" y="271"/>
                  </a:lnTo>
                  <a:lnTo>
                    <a:pt x="97" y="271"/>
                  </a:lnTo>
                  <a:lnTo>
                    <a:pt x="92" y="272"/>
                  </a:lnTo>
                  <a:lnTo>
                    <a:pt x="84" y="272"/>
                  </a:lnTo>
                  <a:lnTo>
                    <a:pt x="82" y="269"/>
                  </a:lnTo>
                  <a:lnTo>
                    <a:pt x="78" y="269"/>
                  </a:lnTo>
                  <a:lnTo>
                    <a:pt x="73" y="272"/>
                  </a:lnTo>
                  <a:lnTo>
                    <a:pt x="66" y="276"/>
                  </a:lnTo>
                  <a:lnTo>
                    <a:pt x="59" y="278"/>
                  </a:lnTo>
                  <a:lnTo>
                    <a:pt x="53" y="280"/>
                  </a:lnTo>
                  <a:lnTo>
                    <a:pt x="48" y="278"/>
                  </a:lnTo>
                  <a:lnTo>
                    <a:pt x="44" y="275"/>
                  </a:lnTo>
                  <a:lnTo>
                    <a:pt x="41" y="273"/>
                  </a:lnTo>
                  <a:lnTo>
                    <a:pt x="39" y="272"/>
                  </a:lnTo>
                  <a:lnTo>
                    <a:pt x="38" y="271"/>
                  </a:lnTo>
                  <a:lnTo>
                    <a:pt x="35" y="271"/>
                  </a:lnTo>
                  <a:lnTo>
                    <a:pt x="32" y="274"/>
                  </a:lnTo>
                  <a:lnTo>
                    <a:pt x="28" y="279"/>
                  </a:lnTo>
                  <a:lnTo>
                    <a:pt x="23" y="285"/>
                  </a:lnTo>
                  <a:lnTo>
                    <a:pt x="17" y="292"/>
                  </a:lnTo>
                  <a:lnTo>
                    <a:pt x="13" y="299"/>
                  </a:lnTo>
                  <a:lnTo>
                    <a:pt x="9" y="299"/>
                  </a:lnTo>
                  <a:lnTo>
                    <a:pt x="7" y="297"/>
                  </a:lnTo>
                  <a:lnTo>
                    <a:pt x="5" y="296"/>
                  </a:lnTo>
                  <a:lnTo>
                    <a:pt x="3" y="293"/>
                  </a:lnTo>
                  <a:lnTo>
                    <a:pt x="1" y="290"/>
                  </a:lnTo>
                  <a:lnTo>
                    <a:pt x="0" y="288"/>
                  </a:lnTo>
                  <a:lnTo>
                    <a:pt x="0" y="284"/>
                  </a:lnTo>
                  <a:lnTo>
                    <a:pt x="1" y="282"/>
                  </a:lnTo>
                  <a:lnTo>
                    <a:pt x="2" y="281"/>
                  </a:lnTo>
                  <a:lnTo>
                    <a:pt x="3" y="281"/>
                  </a:lnTo>
                  <a:lnTo>
                    <a:pt x="4" y="280"/>
                  </a:lnTo>
                  <a:lnTo>
                    <a:pt x="5" y="278"/>
                  </a:lnTo>
                  <a:lnTo>
                    <a:pt x="5" y="267"/>
                  </a:lnTo>
                  <a:lnTo>
                    <a:pt x="7" y="265"/>
                  </a:lnTo>
                  <a:lnTo>
                    <a:pt x="8" y="265"/>
                  </a:lnTo>
                  <a:lnTo>
                    <a:pt x="10" y="267"/>
                  </a:lnTo>
                  <a:lnTo>
                    <a:pt x="11" y="269"/>
                  </a:lnTo>
                  <a:lnTo>
                    <a:pt x="12" y="273"/>
                  </a:lnTo>
                  <a:lnTo>
                    <a:pt x="13" y="275"/>
                  </a:lnTo>
                  <a:lnTo>
                    <a:pt x="13" y="277"/>
                  </a:lnTo>
                  <a:lnTo>
                    <a:pt x="14" y="279"/>
                  </a:lnTo>
                  <a:lnTo>
                    <a:pt x="14" y="280"/>
                  </a:lnTo>
                  <a:lnTo>
                    <a:pt x="15" y="279"/>
                  </a:lnTo>
                  <a:lnTo>
                    <a:pt x="16" y="276"/>
                  </a:lnTo>
                  <a:lnTo>
                    <a:pt x="16" y="271"/>
                  </a:lnTo>
                  <a:lnTo>
                    <a:pt x="17" y="268"/>
                  </a:lnTo>
                  <a:lnTo>
                    <a:pt x="20" y="265"/>
                  </a:lnTo>
                  <a:lnTo>
                    <a:pt x="23" y="261"/>
                  </a:lnTo>
                  <a:lnTo>
                    <a:pt x="22" y="260"/>
                  </a:lnTo>
                  <a:lnTo>
                    <a:pt x="15" y="260"/>
                  </a:lnTo>
                  <a:lnTo>
                    <a:pt x="11" y="258"/>
                  </a:lnTo>
                  <a:lnTo>
                    <a:pt x="9" y="254"/>
                  </a:lnTo>
                  <a:lnTo>
                    <a:pt x="9" y="249"/>
                  </a:lnTo>
                  <a:lnTo>
                    <a:pt x="10" y="247"/>
                  </a:lnTo>
                  <a:lnTo>
                    <a:pt x="11" y="243"/>
                  </a:lnTo>
                  <a:lnTo>
                    <a:pt x="12" y="241"/>
                  </a:lnTo>
                  <a:lnTo>
                    <a:pt x="14" y="239"/>
                  </a:lnTo>
                  <a:lnTo>
                    <a:pt x="17" y="238"/>
                  </a:lnTo>
                  <a:lnTo>
                    <a:pt x="20" y="238"/>
                  </a:lnTo>
                  <a:lnTo>
                    <a:pt x="28" y="239"/>
                  </a:lnTo>
                  <a:lnTo>
                    <a:pt x="40" y="248"/>
                  </a:lnTo>
                  <a:lnTo>
                    <a:pt x="46" y="251"/>
                  </a:lnTo>
                  <a:lnTo>
                    <a:pt x="51" y="253"/>
                  </a:lnTo>
                  <a:lnTo>
                    <a:pt x="61" y="258"/>
                  </a:lnTo>
                  <a:lnTo>
                    <a:pt x="64" y="256"/>
                  </a:lnTo>
                  <a:lnTo>
                    <a:pt x="64" y="254"/>
                  </a:lnTo>
                  <a:lnTo>
                    <a:pt x="66" y="250"/>
                  </a:lnTo>
                  <a:lnTo>
                    <a:pt x="67" y="249"/>
                  </a:lnTo>
                  <a:lnTo>
                    <a:pt x="69" y="248"/>
                  </a:lnTo>
                  <a:lnTo>
                    <a:pt x="77" y="248"/>
                  </a:lnTo>
                  <a:lnTo>
                    <a:pt x="81" y="247"/>
                  </a:lnTo>
                  <a:lnTo>
                    <a:pt x="83" y="247"/>
                  </a:lnTo>
                  <a:lnTo>
                    <a:pt x="85" y="245"/>
                  </a:lnTo>
                  <a:lnTo>
                    <a:pt x="87" y="241"/>
                  </a:lnTo>
                  <a:lnTo>
                    <a:pt x="89" y="240"/>
                  </a:lnTo>
                  <a:lnTo>
                    <a:pt x="92" y="238"/>
                  </a:lnTo>
                  <a:lnTo>
                    <a:pt x="102" y="238"/>
                  </a:lnTo>
                  <a:lnTo>
                    <a:pt x="103" y="239"/>
                  </a:lnTo>
                  <a:lnTo>
                    <a:pt x="104" y="241"/>
                  </a:lnTo>
                  <a:lnTo>
                    <a:pt x="104" y="244"/>
                  </a:lnTo>
                  <a:lnTo>
                    <a:pt x="105" y="247"/>
                  </a:lnTo>
                  <a:lnTo>
                    <a:pt x="105" y="248"/>
                  </a:lnTo>
                  <a:lnTo>
                    <a:pt x="108" y="248"/>
                  </a:lnTo>
                  <a:lnTo>
                    <a:pt x="111" y="244"/>
                  </a:lnTo>
                  <a:lnTo>
                    <a:pt x="112" y="242"/>
                  </a:lnTo>
                  <a:lnTo>
                    <a:pt x="113" y="241"/>
                  </a:lnTo>
                  <a:lnTo>
                    <a:pt x="114" y="239"/>
                  </a:lnTo>
                  <a:lnTo>
                    <a:pt x="116" y="238"/>
                  </a:lnTo>
                  <a:lnTo>
                    <a:pt x="123" y="238"/>
                  </a:lnTo>
                  <a:lnTo>
                    <a:pt x="132" y="240"/>
                  </a:lnTo>
                  <a:lnTo>
                    <a:pt x="138" y="242"/>
                  </a:lnTo>
                  <a:lnTo>
                    <a:pt x="147" y="243"/>
                  </a:lnTo>
                  <a:lnTo>
                    <a:pt x="152" y="244"/>
                  </a:lnTo>
                  <a:lnTo>
                    <a:pt x="156" y="248"/>
                  </a:lnTo>
                  <a:lnTo>
                    <a:pt x="159" y="250"/>
                  </a:lnTo>
                  <a:lnTo>
                    <a:pt x="163" y="251"/>
                  </a:lnTo>
                  <a:lnTo>
                    <a:pt x="165" y="252"/>
                  </a:lnTo>
                  <a:lnTo>
                    <a:pt x="166" y="253"/>
                  </a:lnTo>
                  <a:lnTo>
                    <a:pt x="166" y="262"/>
                  </a:lnTo>
                  <a:lnTo>
                    <a:pt x="171" y="262"/>
                  </a:lnTo>
                  <a:lnTo>
                    <a:pt x="173" y="264"/>
                  </a:lnTo>
                  <a:lnTo>
                    <a:pt x="174" y="266"/>
                  </a:lnTo>
                  <a:lnTo>
                    <a:pt x="176" y="268"/>
                  </a:lnTo>
                  <a:lnTo>
                    <a:pt x="177" y="267"/>
                  </a:lnTo>
                  <a:lnTo>
                    <a:pt x="179" y="264"/>
                  </a:lnTo>
                  <a:lnTo>
                    <a:pt x="182" y="261"/>
                  </a:lnTo>
                  <a:lnTo>
                    <a:pt x="185" y="259"/>
                  </a:lnTo>
                  <a:lnTo>
                    <a:pt x="188" y="258"/>
                  </a:lnTo>
                  <a:lnTo>
                    <a:pt x="190" y="257"/>
                  </a:lnTo>
                  <a:lnTo>
                    <a:pt x="193" y="257"/>
                  </a:lnTo>
                  <a:lnTo>
                    <a:pt x="196" y="255"/>
                  </a:lnTo>
                  <a:lnTo>
                    <a:pt x="199" y="254"/>
                  </a:lnTo>
                  <a:lnTo>
                    <a:pt x="201" y="252"/>
                  </a:lnTo>
                  <a:lnTo>
                    <a:pt x="203" y="249"/>
                  </a:lnTo>
                  <a:lnTo>
                    <a:pt x="204" y="247"/>
                  </a:lnTo>
                  <a:lnTo>
                    <a:pt x="204" y="242"/>
                  </a:lnTo>
                  <a:lnTo>
                    <a:pt x="205" y="241"/>
                  </a:lnTo>
                  <a:lnTo>
                    <a:pt x="205" y="239"/>
                  </a:lnTo>
                  <a:lnTo>
                    <a:pt x="208" y="239"/>
                  </a:lnTo>
                  <a:lnTo>
                    <a:pt x="211" y="240"/>
                  </a:lnTo>
                  <a:lnTo>
                    <a:pt x="226" y="247"/>
                  </a:lnTo>
                  <a:lnTo>
                    <a:pt x="233" y="248"/>
                  </a:lnTo>
                  <a:lnTo>
                    <a:pt x="235" y="249"/>
                  </a:lnTo>
                  <a:lnTo>
                    <a:pt x="236" y="250"/>
                  </a:lnTo>
                  <a:lnTo>
                    <a:pt x="237" y="252"/>
                  </a:lnTo>
                  <a:lnTo>
                    <a:pt x="238" y="255"/>
                  </a:lnTo>
                  <a:lnTo>
                    <a:pt x="238" y="257"/>
                  </a:lnTo>
                  <a:lnTo>
                    <a:pt x="239" y="260"/>
                  </a:lnTo>
                  <a:lnTo>
                    <a:pt x="240" y="262"/>
                  </a:lnTo>
                  <a:lnTo>
                    <a:pt x="246" y="267"/>
                  </a:lnTo>
                  <a:lnTo>
                    <a:pt x="248" y="271"/>
                  </a:lnTo>
                  <a:lnTo>
                    <a:pt x="249" y="274"/>
                  </a:lnTo>
                  <a:lnTo>
                    <a:pt x="249" y="287"/>
                  </a:lnTo>
                  <a:lnTo>
                    <a:pt x="248" y="289"/>
                  </a:lnTo>
                  <a:lnTo>
                    <a:pt x="246" y="291"/>
                  </a:lnTo>
                  <a:lnTo>
                    <a:pt x="242" y="292"/>
                  </a:lnTo>
                  <a:lnTo>
                    <a:pt x="238" y="293"/>
                  </a:lnTo>
                  <a:lnTo>
                    <a:pt x="235" y="295"/>
                  </a:lnTo>
                  <a:lnTo>
                    <a:pt x="231" y="299"/>
                  </a:lnTo>
                  <a:lnTo>
                    <a:pt x="231" y="301"/>
                  </a:lnTo>
                  <a:lnTo>
                    <a:pt x="232" y="303"/>
                  </a:lnTo>
                  <a:lnTo>
                    <a:pt x="233" y="306"/>
                  </a:lnTo>
                  <a:lnTo>
                    <a:pt x="234" y="308"/>
                  </a:lnTo>
                  <a:lnTo>
                    <a:pt x="236" y="310"/>
                  </a:lnTo>
                  <a:lnTo>
                    <a:pt x="240" y="306"/>
                  </a:lnTo>
                  <a:lnTo>
                    <a:pt x="242" y="303"/>
                  </a:lnTo>
                  <a:lnTo>
                    <a:pt x="246" y="301"/>
                  </a:lnTo>
                  <a:lnTo>
                    <a:pt x="248" y="299"/>
                  </a:lnTo>
                  <a:lnTo>
                    <a:pt x="251" y="297"/>
                  </a:lnTo>
                  <a:lnTo>
                    <a:pt x="253" y="297"/>
                  </a:lnTo>
                  <a:lnTo>
                    <a:pt x="259" y="301"/>
                  </a:lnTo>
                  <a:lnTo>
                    <a:pt x="262" y="304"/>
                  </a:lnTo>
                  <a:lnTo>
                    <a:pt x="263" y="306"/>
                  </a:lnTo>
                  <a:lnTo>
                    <a:pt x="264" y="309"/>
                  </a:lnTo>
                  <a:lnTo>
                    <a:pt x="264" y="314"/>
                  </a:lnTo>
                  <a:lnTo>
                    <a:pt x="266" y="318"/>
                  </a:lnTo>
                  <a:lnTo>
                    <a:pt x="266" y="320"/>
                  </a:lnTo>
                  <a:lnTo>
                    <a:pt x="267" y="320"/>
                  </a:lnTo>
                  <a:lnTo>
                    <a:pt x="268" y="318"/>
                  </a:lnTo>
                  <a:lnTo>
                    <a:pt x="270" y="313"/>
                  </a:lnTo>
                  <a:lnTo>
                    <a:pt x="270" y="306"/>
                  </a:lnTo>
                  <a:lnTo>
                    <a:pt x="268" y="301"/>
                  </a:lnTo>
                  <a:lnTo>
                    <a:pt x="267" y="300"/>
                  </a:lnTo>
                  <a:lnTo>
                    <a:pt x="259" y="296"/>
                  </a:lnTo>
                  <a:lnTo>
                    <a:pt x="257" y="291"/>
                  </a:lnTo>
                  <a:lnTo>
                    <a:pt x="256" y="288"/>
                  </a:lnTo>
                  <a:lnTo>
                    <a:pt x="255" y="280"/>
                  </a:lnTo>
                  <a:lnTo>
                    <a:pt x="255" y="265"/>
                  </a:lnTo>
                  <a:lnTo>
                    <a:pt x="257" y="262"/>
                  </a:lnTo>
                  <a:lnTo>
                    <a:pt x="261" y="261"/>
                  </a:lnTo>
                  <a:lnTo>
                    <a:pt x="267" y="259"/>
                  </a:lnTo>
                  <a:lnTo>
                    <a:pt x="274" y="258"/>
                  </a:lnTo>
                  <a:lnTo>
                    <a:pt x="279" y="256"/>
                  </a:lnTo>
                  <a:lnTo>
                    <a:pt x="283" y="256"/>
                  </a:lnTo>
                  <a:lnTo>
                    <a:pt x="290" y="257"/>
                  </a:lnTo>
                  <a:lnTo>
                    <a:pt x="297" y="257"/>
                  </a:lnTo>
                  <a:lnTo>
                    <a:pt x="302" y="255"/>
                  </a:lnTo>
                  <a:lnTo>
                    <a:pt x="306" y="251"/>
                  </a:lnTo>
                  <a:lnTo>
                    <a:pt x="312" y="247"/>
                  </a:lnTo>
                  <a:lnTo>
                    <a:pt x="320" y="247"/>
                  </a:lnTo>
                  <a:lnTo>
                    <a:pt x="326" y="244"/>
                  </a:lnTo>
                  <a:lnTo>
                    <a:pt x="332" y="243"/>
                  </a:lnTo>
                  <a:lnTo>
                    <a:pt x="341" y="240"/>
                  </a:lnTo>
                  <a:lnTo>
                    <a:pt x="340" y="239"/>
                  </a:lnTo>
                  <a:lnTo>
                    <a:pt x="335" y="239"/>
                  </a:lnTo>
                  <a:lnTo>
                    <a:pt x="318" y="241"/>
                  </a:lnTo>
                  <a:lnTo>
                    <a:pt x="311" y="241"/>
                  </a:lnTo>
                  <a:lnTo>
                    <a:pt x="307" y="239"/>
                  </a:lnTo>
                  <a:lnTo>
                    <a:pt x="304" y="234"/>
                  </a:lnTo>
                  <a:lnTo>
                    <a:pt x="301" y="228"/>
                  </a:lnTo>
                  <a:lnTo>
                    <a:pt x="300" y="221"/>
                  </a:lnTo>
                  <a:lnTo>
                    <a:pt x="300" y="217"/>
                  </a:lnTo>
                  <a:lnTo>
                    <a:pt x="301" y="213"/>
                  </a:lnTo>
                  <a:lnTo>
                    <a:pt x="303" y="210"/>
                  </a:lnTo>
                  <a:lnTo>
                    <a:pt x="304" y="207"/>
                  </a:lnTo>
                  <a:lnTo>
                    <a:pt x="306" y="203"/>
                  </a:lnTo>
                  <a:lnTo>
                    <a:pt x="309" y="199"/>
                  </a:lnTo>
                  <a:lnTo>
                    <a:pt x="313" y="193"/>
                  </a:lnTo>
                  <a:lnTo>
                    <a:pt x="318" y="189"/>
                  </a:lnTo>
                  <a:lnTo>
                    <a:pt x="323" y="185"/>
                  </a:lnTo>
                  <a:lnTo>
                    <a:pt x="324" y="183"/>
                  </a:lnTo>
                  <a:lnTo>
                    <a:pt x="326" y="182"/>
                  </a:lnTo>
                  <a:lnTo>
                    <a:pt x="328" y="180"/>
                  </a:lnTo>
                  <a:lnTo>
                    <a:pt x="330" y="179"/>
                  </a:lnTo>
                  <a:lnTo>
                    <a:pt x="331" y="177"/>
                  </a:lnTo>
                  <a:lnTo>
                    <a:pt x="332" y="177"/>
                  </a:lnTo>
                  <a:lnTo>
                    <a:pt x="332" y="176"/>
                  </a:lnTo>
                  <a:lnTo>
                    <a:pt x="331" y="176"/>
                  </a:lnTo>
                  <a:lnTo>
                    <a:pt x="322" y="182"/>
                  </a:lnTo>
                  <a:lnTo>
                    <a:pt x="314" y="186"/>
                  </a:lnTo>
                  <a:lnTo>
                    <a:pt x="308" y="190"/>
                  </a:lnTo>
                  <a:lnTo>
                    <a:pt x="304" y="191"/>
                  </a:lnTo>
                  <a:lnTo>
                    <a:pt x="302" y="191"/>
                  </a:lnTo>
                  <a:lnTo>
                    <a:pt x="302" y="192"/>
                  </a:lnTo>
                  <a:lnTo>
                    <a:pt x="301" y="194"/>
                  </a:lnTo>
                  <a:lnTo>
                    <a:pt x="301" y="199"/>
                  </a:lnTo>
                  <a:lnTo>
                    <a:pt x="300" y="200"/>
                  </a:lnTo>
                  <a:lnTo>
                    <a:pt x="300" y="202"/>
                  </a:lnTo>
                  <a:lnTo>
                    <a:pt x="295" y="207"/>
                  </a:lnTo>
                  <a:lnTo>
                    <a:pt x="293" y="209"/>
                  </a:lnTo>
                  <a:lnTo>
                    <a:pt x="292" y="212"/>
                  </a:lnTo>
                  <a:lnTo>
                    <a:pt x="293" y="216"/>
                  </a:lnTo>
                  <a:lnTo>
                    <a:pt x="295" y="223"/>
                  </a:lnTo>
                  <a:lnTo>
                    <a:pt x="297" y="231"/>
                  </a:lnTo>
                  <a:lnTo>
                    <a:pt x="299" y="238"/>
                  </a:lnTo>
                  <a:lnTo>
                    <a:pt x="299" y="244"/>
                  </a:lnTo>
                  <a:lnTo>
                    <a:pt x="297" y="248"/>
                  </a:lnTo>
                  <a:lnTo>
                    <a:pt x="293" y="248"/>
                  </a:lnTo>
                  <a:lnTo>
                    <a:pt x="290" y="247"/>
                  </a:lnTo>
                  <a:lnTo>
                    <a:pt x="286" y="244"/>
                  </a:lnTo>
                  <a:lnTo>
                    <a:pt x="282" y="244"/>
                  </a:lnTo>
                  <a:lnTo>
                    <a:pt x="280" y="245"/>
                  </a:lnTo>
                  <a:lnTo>
                    <a:pt x="279" y="248"/>
                  </a:lnTo>
                  <a:lnTo>
                    <a:pt x="278" y="249"/>
                  </a:lnTo>
                  <a:lnTo>
                    <a:pt x="277" y="251"/>
                  </a:lnTo>
                  <a:lnTo>
                    <a:pt x="276" y="252"/>
                  </a:lnTo>
                  <a:lnTo>
                    <a:pt x="274" y="253"/>
                  </a:lnTo>
                  <a:lnTo>
                    <a:pt x="270" y="253"/>
                  </a:lnTo>
                  <a:lnTo>
                    <a:pt x="257" y="255"/>
                  </a:lnTo>
                  <a:lnTo>
                    <a:pt x="251" y="255"/>
                  </a:lnTo>
                  <a:lnTo>
                    <a:pt x="248" y="253"/>
                  </a:lnTo>
                  <a:lnTo>
                    <a:pt x="247" y="250"/>
                  </a:lnTo>
                  <a:lnTo>
                    <a:pt x="244" y="247"/>
                  </a:lnTo>
                  <a:lnTo>
                    <a:pt x="243" y="243"/>
                  </a:lnTo>
                  <a:lnTo>
                    <a:pt x="241" y="241"/>
                  </a:lnTo>
                  <a:lnTo>
                    <a:pt x="240" y="239"/>
                  </a:lnTo>
                  <a:lnTo>
                    <a:pt x="238" y="238"/>
                  </a:lnTo>
                  <a:lnTo>
                    <a:pt x="226" y="238"/>
                  </a:lnTo>
                  <a:lnTo>
                    <a:pt x="219" y="236"/>
                  </a:lnTo>
                  <a:lnTo>
                    <a:pt x="209" y="226"/>
                  </a:lnTo>
                  <a:lnTo>
                    <a:pt x="207" y="221"/>
                  </a:lnTo>
                  <a:lnTo>
                    <a:pt x="207" y="214"/>
                  </a:lnTo>
                  <a:lnTo>
                    <a:pt x="205" y="212"/>
                  </a:lnTo>
                  <a:lnTo>
                    <a:pt x="203" y="214"/>
                  </a:lnTo>
                  <a:lnTo>
                    <a:pt x="203" y="218"/>
                  </a:lnTo>
                  <a:lnTo>
                    <a:pt x="202" y="221"/>
                  </a:lnTo>
                  <a:lnTo>
                    <a:pt x="201" y="224"/>
                  </a:lnTo>
                  <a:lnTo>
                    <a:pt x="199" y="225"/>
                  </a:lnTo>
                  <a:lnTo>
                    <a:pt x="197" y="229"/>
                  </a:lnTo>
                  <a:lnTo>
                    <a:pt x="197" y="235"/>
                  </a:lnTo>
                  <a:lnTo>
                    <a:pt x="196" y="241"/>
                  </a:lnTo>
                  <a:lnTo>
                    <a:pt x="193" y="245"/>
                  </a:lnTo>
                  <a:lnTo>
                    <a:pt x="187" y="247"/>
                  </a:lnTo>
                  <a:lnTo>
                    <a:pt x="179" y="247"/>
                  </a:lnTo>
                  <a:lnTo>
                    <a:pt x="169" y="243"/>
                  </a:lnTo>
                  <a:lnTo>
                    <a:pt x="165" y="241"/>
                  </a:lnTo>
                  <a:lnTo>
                    <a:pt x="162" y="239"/>
                  </a:lnTo>
                  <a:lnTo>
                    <a:pt x="158" y="235"/>
                  </a:lnTo>
                  <a:lnTo>
                    <a:pt x="157" y="233"/>
                  </a:lnTo>
                  <a:lnTo>
                    <a:pt x="156" y="232"/>
                  </a:lnTo>
                  <a:lnTo>
                    <a:pt x="154" y="232"/>
                  </a:lnTo>
                  <a:lnTo>
                    <a:pt x="149" y="233"/>
                  </a:lnTo>
                  <a:lnTo>
                    <a:pt x="142" y="234"/>
                  </a:lnTo>
                  <a:lnTo>
                    <a:pt x="136" y="234"/>
                  </a:lnTo>
                  <a:lnTo>
                    <a:pt x="134" y="232"/>
                  </a:lnTo>
                  <a:lnTo>
                    <a:pt x="134" y="226"/>
                  </a:lnTo>
                  <a:lnTo>
                    <a:pt x="133" y="225"/>
                  </a:lnTo>
                  <a:lnTo>
                    <a:pt x="132" y="225"/>
                  </a:lnTo>
                  <a:lnTo>
                    <a:pt x="128" y="226"/>
                  </a:lnTo>
                  <a:lnTo>
                    <a:pt x="122" y="228"/>
                  </a:lnTo>
                  <a:lnTo>
                    <a:pt x="115" y="229"/>
                  </a:lnTo>
                  <a:lnTo>
                    <a:pt x="111" y="228"/>
                  </a:lnTo>
                  <a:lnTo>
                    <a:pt x="110" y="227"/>
                  </a:lnTo>
                  <a:lnTo>
                    <a:pt x="110" y="225"/>
                  </a:lnTo>
                  <a:lnTo>
                    <a:pt x="109" y="223"/>
                  </a:lnTo>
                  <a:lnTo>
                    <a:pt x="108" y="223"/>
                  </a:lnTo>
                  <a:lnTo>
                    <a:pt x="104" y="224"/>
                  </a:lnTo>
                  <a:lnTo>
                    <a:pt x="89" y="228"/>
                  </a:lnTo>
                  <a:lnTo>
                    <a:pt x="83" y="229"/>
                  </a:lnTo>
                  <a:lnTo>
                    <a:pt x="78" y="231"/>
                  </a:lnTo>
                  <a:lnTo>
                    <a:pt x="68" y="240"/>
                  </a:lnTo>
                  <a:lnTo>
                    <a:pt x="63" y="241"/>
                  </a:lnTo>
                  <a:lnTo>
                    <a:pt x="58" y="238"/>
                  </a:lnTo>
                  <a:lnTo>
                    <a:pt x="53" y="233"/>
                  </a:lnTo>
                  <a:lnTo>
                    <a:pt x="47" y="230"/>
                  </a:lnTo>
                  <a:lnTo>
                    <a:pt x="43" y="229"/>
                  </a:lnTo>
                  <a:lnTo>
                    <a:pt x="39" y="229"/>
                  </a:lnTo>
                  <a:lnTo>
                    <a:pt x="35" y="227"/>
                  </a:lnTo>
                  <a:lnTo>
                    <a:pt x="34" y="226"/>
                  </a:lnTo>
                  <a:lnTo>
                    <a:pt x="34" y="223"/>
                  </a:lnTo>
                  <a:lnTo>
                    <a:pt x="35" y="221"/>
                  </a:lnTo>
                  <a:lnTo>
                    <a:pt x="35" y="219"/>
                  </a:lnTo>
                  <a:lnTo>
                    <a:pt x="34" y="218"/>
                  </a:lnTo>
                  <a:lnTo>
                    <a:pt x="22" y="212"/>
                  </a:lnTo>
                  <a:lnTo>
                    <a:pt x="20" y="210"/>
                  </a:lnTo>
                  <a:lnTo>
                    <a:pt x="20" y="208"/>
                  </a:lnTo>
                  <a:lnTo>
                    <a:pt x="25" y="208"/>
                  </a:lnTo>
                  <a:lnTo>
                    <a:pt x="27" y="209"/>
                  </a:lnTo>
                  <a:lnTo>
                    <a:pt x="30" y="210"/>
                  </a:lnTo>
                  <a:lnTo>
                    <a:pt x="36" y="213"/>
                  </a:lnTo>
                  <a:lnTo>
                    <a:pt x="37" y="213"/>
                  </a:lnTo>
                  <a:lnTo>
                    <a:pt x="38" y="212"/>
                  </a:lnTo>
                  <a:lnTo>
                    <a:pt x="39" y="210"/>
                  </a:lnTo>
                  <a:lnTo>
                    <a:pt x="42" y="207"/>
                  </a:lnTo>
                  <a:lnTo>
                    <a:pt x="42" y="205"/>
                  </a:lnTo>
                  <a:lnTo>
                    <a:pt x="40" y="204"/>
                  </a:lnTo>
                  <a:lnTo>
                    <a:pt x="33" y="201"/>
                  </a:lnTo>
                  <a:lnTo>
                    <a:pt x="25" y="199"/>
                  </a:lnTo>
                  <a:lnTo>
                    <a:pt x="20" y="195"/>
                  </a:lnTo>
                  <a:lnTo>
                    <a:pt x="19" y="194"/>
                  </a:lnTo>
                  <a:lnTo>
                    <a:pt x="17" y="193"/>
                  </a:lnTo>
                  <a:lnTo>
                    <a:pt x="15" y="191"/>
                  </a:lnTo>
                  <a:lnTo>
                    <a:pt x="13" y="190"/>
                  </a:lnTo>
                  <a:lnTo>
                    <a:pt x="12" y="188"/>
                  </a:lnTo>
                  <a:lnTo>
                    <a:pt x="12" y="185"/>
                  </a:lnTo>
                  <a:lnTo>
                    <a:pt x="14" y="184"/>
                  </a:lnTo>
                  <a:lnTo>
                    <a:pt x="25" y="181"/>
                  </a:lnTo>
                  <a:lnTo>
                    <a:pt x="32" y="180"/>
                  </a:lnTo>
                  <a:lnTo>
                    <a:pt x="35" y="177"/>
                  </a:lnTo>
                  <a:lnTo>
                    <a:pt x="38" y="176"/>
                  </a:lnTo>
                  <a:lnTo>
                    <a:pt x="42" y="173"/>
                  </a:lnTo>
                  <a:lnTo>
                    <a:pt x="44" y="173"/>
                  </a:lnTo>
                  <a:lnTo>
                    <a:pt x="49" y="176"/>
                  </a:lnTo>
                  <a:lnTo>
                    <a:pt x="50" y="178"/>
                  </a:lnTo>
                  <a:lnTo>
                    <a:pt x="52" y="179"/>
                  </a:lnTo>
                  <a:lnTo>
                    <a:pt x="52" y="185"/>
                  </a:lnTo>
                  <a:lnTo>
                    <a:pt x="54" y="189"/>
                  </a:lnTo>
                  <a:lnTo>
                    <a:pt x="56" y="190"/>
                  </a:lnTo>
                  <a:lnTo>
                    <a:pt x="57" y="191"/>
                  </a:lnTo>
                  <a:lnTo>
                    <a:pt x="58" y="191"/>
                  </a:lnTo>
                  <a:lnTo>
                    <a:pt x="58" y="190"/>
                  </a:lnTo>
                  <a:lnTo>
                    <a:pt x="57" y="186"/>
                  </a:lnTo>
                  <a:lnTo>
                    <a:pt x="55" y="181"/>
                  </a:lnTo>
                  <a:lnTo>
                    <a:pt x="54" y="176"/>
                  </a:lnTo>
                  <a:lnTo>
                    <a:pt x="56" y="172"/>
                  </a:lnTo>
                  <a:lnTo>
                    <a:pt x="59" y="171"/>
                  </a:lnTo>
                  <a:lnTo>
                    <a:pt x="61" y="169"/>
                  </a:lnTo>
                  <a:lnTo>
                    <a:pt x="64" y="168"/>
                  </a:lnTo>
                  <a:lnTo>
                    <a:pt x="66" y="167"/>
                  </a:lnTo>
                  <a:lnTo>
                    <a:pt x="72" y="167"/>
                  </a:lnTo>
                  <a:lnTo>
                    <a:pt x="74" y="168"/>
                  </a:lnTo>
                  <a:lnTo>
                    <a:pt x="76" y="168"/>
                  </a:lnTo>
                  <a:lnTo>
                    <a:pt x="78" y="169"/>
                  </a:lnTo>
                  <a:lnTo>
                    <a:pt x="83" y="169"/>
                  </a:lnTo>
                  <a:lnTo>
                    <a:pt x="85" y="170"/>
                  </a:lnTo>
                  <a:lnTo>
                    <a:pt x="86" y="169"/>
                  </a:lnTo>
                  <a:lnTo>
                    <a:pt x="87" y="169"/>
                  </a:lnTo>
                  <a:lnTo>
                    <a:pt x="86" y="168"/>
                  </a:lnTo>
                  <a:lnTo>
                    <a:pt x="78" y="164"/>
                  </a:lnTo>
                  <a:lnTo>
                    <a:pt x="74" y="163"/>
                  </a:lnTo>
                  <a:lnTo>
                    <a:pt x="71" y="162"/>
                  </a:lnTo>
                  <a:lnTo>
                    <a:pt x="64" y="162"/>
                  </a:lnTo>
                  <a:lnTo>
                    <a:pt x="46" y="164"/>
                  </a:lnTo>
                  <a:lnTo>
                    <a:pt x="39" y="165"/>
                  </a:lnTo>
                  <a:lnTo>
                    <a:pt x="37" y="166"/>
                  </a:lnTo>
                  <a:lnTo>
                    <a:pt x="31" y="168"/>
                  </a:lnTo>
                  <a:lnTo>
                    <a:pt x="29" y="167"/>
                  </a:lnTo>
                  <a:lnTo>
                    <a:pt x="26" y="166"/>
                  </a:lnTo>
                  <a:lnTo>
                    <a:pt x="24" y="164"/>
                  </a:lnTo>
                  <a:lnTo>
                    <a:pt x="22" y="160"/>
                  </a:lnTo>
                  <a:lnTo>
                    <a:pt x="22" y="157"/>
                  </a:lnTo>
                  <a:lnTo>
                    <a:pt x="24" y="156"/>
                  </a:lnTo>
                  <a:lnTo>
                    <a:pt x="26" y="156"/>
                  </a:lnTo>
                  <a:lnTo>
                    <a:pt x="27" y="155"/>
                  </a:lnTo>
                  <a:lnTo>
                    <a:pt x="33" y="152"/>
                  </a:lnTo>
                  <a:lnTo>
                    <a:pt x="35" y="149"/>
                  </a:lnTo>
                  <a:lnTo>
                    <a:pt x="35" y="148"/>
                  </a:lnTo>
                  <a:lnTo>
                    <a:pt x="26" y="148"/>
                  </a:lnTo>
                  <a:lnTo>
                    <a:pt x="23" y="147"/>
                  </a:lnTo>
                  <a:lnTo>
                    <a:pt x="22" y="147"/>
                  </a:lnTo>
                  <a:lnTo>
                    <a:pt x="22" y="146"/>
                  </a:lnTo>
                  <a:lnTo>
                    <a:pt x="23" y="145"/>
                  </a:lnTo>
                  <a:lnTo>
                    <a:pt x="31" y="143"/>
                  </a:lnTo>
                  <a:lnTo>
                    <a:pt x="39" y="142"/>
                  </a:lnTo>
                  <a:lnTo>
                    <a:pt x="42" y="141"/>
                  </a:lnTo>
                  <a:lnTo>
                    <a:pt x="47" y="140"/>
                  </a:lnTo>
                  <a:lnTo>
                    <a:pt x="50" y="139"/>
                  </a:lnTo>
                  <a:lnTo>
                    <a:pt x="55" y="139"/>
                  </a:lnTo>
                  <a:lnTo>
                    <a:pt x="56" y="140"/>
                  </a:lnTo>
                  <a:lnTo>
                    <a:pt x="58" y="141"/>
                  </a:lnTo>
                  <a:lnTo>
                    <a:pt x="58" y="142"/>
                  </a:lnTo>
                  <a:lnTo>
                    <a:pt x="66" y="142"/>
                  </a:lnTo>
                  <a:lnTo>
                    <a:pt x="69" y="143"/>
                  </a:lnTo>
                  <a:lnTo>
                    <a:pt x="74" y="145"/>
                  </a:lnTo>
                  <a:lnTo>
                    <a:pt x="76" y="147"/>
                  </a:lnTo>
                  <a:lnTo>
                    <a:pt x="79" y="149"/>
                  </a:lnTo>
                  <a:lnTo>
                    <a:pt x="82" y="151"/>
                  </a:lnTo>
                  <a:lnTo>
                    <a:pt x="86" y="152"/>
                  </a:lnTo>
                  <a:lnTo>
                    <a:pt x="91" y="149"/>
                  </a:lnTo>
                  <a:lnTo>
                    <a:pt x="97" y="146"/>
                  </a:lnTo>
                  <a:lnTo>
                    <a:pt x="103" y="144"/>
                  </a:lnTo>
                  <a:lnTo>
                    <a:pt x="107" y="144"/>
                  </a:lnTo>
                  <a:lnTo>
                    <a:pt x="109" y="145"/>
                  </a:lnTo>
                  <a:lnTo>
                    <a:pt x="112" y="147"/>
                  </a:lnTo>
                  <a:lnTo>
                    <a:pt x="116" y="149"/>
                  </a:lnTo>
                  <a:lnTo>
                    <a:pt x="117" y="151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18" y="146"/>
                  </a:lnTo>
                  <a:lnTo>
                    <a:pt x="114" y="142"/>
                  </a:lnTo>
                  <a:lnTo>
                    <a:pt x="111" y="140"/>
                  </a:lnTo>
                  <a:lnTo>
                    <a:pt x="109" y="139"/>
                  </a:lnTo>
                  <a:lnTo>
                    <a:pt x="103" y="141"/>
                  </a:lnTo>
                  <a:lnTo>
                    <a:pt x="94" y="143"/>
                  </a:lnTo>
                  <a:lnTo>
                    <a:pt x="87" y="145"/>
                  </a:lnTo>
                  <a:lnTo>
                    <a:pt x="83" y="144"/>
                  </a:lnTo>
                  <a:lnTo>
                    <a:pt x="75" y="138"/>
                  </a:lnTo>
                  <a:lnTo>
                    <a:pt x="71" y="136"/>
                  </a:lnTo>
                  <a:lnTo>
                    <a:pt x="65" y="135"/>
                  </a:lnTo>
                  <a:lnTo>
                    <a:pt x="59" y="133"/>
                  </a:lnTo>
                  <a:lnTo>
                    <a:pt x="52" y="131"/>
                  </a:lnTo>
                  <a:lnTo>
                    <a:pt x="46" y="128"/>
                  </a:lnTo>
                  <a:lnTo>
                    <a:pt x="42" y="123"/>
                  </a:lnTo>
                  <a:lnTo>
                    <a:pt x="43" y="120"/>
                  </a:lnTo>
                  <a:lnTo>
                    <a:pt x="49" y="117"/>
                  </a:lnTo>
                  <a:lnTo>
                    <a:pt x="56" y="115"/>
                  </a:lnTo>
                  <a:lnTo>
                    <a:pt x="71" y="113"/>
                  </a:lnTo>
                  <a:lnTo>
                    <a:pt x="75" y="112"/>
                  </a:lnTo>
                  <a:lnTo>
                    <a:pt x="76" y="110"/>
                  </a:lnTo>
                  <a:lnTo>
                    <a:pt x="71" y="106"/>
                  </a:lnTo>
                  <a:lnTo>
                    <a:pt x="62" y="103"/>
                  </a:lnTo>
                  <a:lnTo>
                    <a:pt x="53" y="98"/>
                  </a:lnTo>
                  <a:lnTo>
                    <a:pt x="46" y="97"/>
                  </a:lnTo>
                  <a:lnTo>
                    <a:pt x="35" y="97"/>
                  </a:lnTo>
                  <a:lnTo>
                    <a:pt x="31" y="96"/>
                  </a:lnTo>
                  <a:lnTo>
                    <a:pt x="28" y="93"/>
                  </a:lnTo>
                  <a:lnTo>
                    <a:pt x="27" y="88"/>
                  </a:lnTo>
                  <a:lnTo>
                    <a:pt x="27" y="75"/>
                  </a:lnTo>
                  <a:lnTo>
                    <a:pt x="28" y="72"/>
                  </a:lnTo>
                  <a:lnTo>
                    <a:pt x="30" y="68"/>
                  </a:lnTo>
                  <a:lnTo>
                    <a:pt x="32" y="66"/>
                  </a:lnTo>
                  <a:lnTo>
                    <a:pt x="35" y="64"/>
                  </a:lnTo>
                  <a:lnTo>
                    <a:pt x="42" y="64"/>
                  </a:lnTo>
                  <a:lnTo>
                    <a:pt x="52" y="73"/>
                  </a:lnTo>
                  <a:lnTo>
                    <a:pt x="54" y="73"/>
                  </a:lnTo>
                  <a:lnTo>
                    <a:pt x="55" y="72"/>
                  </a:lnTo>
                  <a:lnTo>
                    <a:pt x="56" y="70"/>
                  </a:lnTo>
                  <a:lnTo>
                    <a:pt x="59" y="67"/>
                  </a:lnTo>
                  <a:lnTo>
                    <a:pt x="59" y="66"/>
                  </a:lnTo>
                  <a:lnTo>
                    <a:pt x="60" y="65"/>
                  </a:lnTo>
                  <a:lnTo>
                    <a:pt x="59" y="65"/>
                  </a:lnTo>
                  <a:lnTo>
                    <a:pt x="55" y="63"/>
                  </a:lnTo>
                  <a:lnTo>
                    <a:pt x="51" y="63"/>
                  </a:lnTo>
                  <a:lnTo>
                    <a:pt x="49" y="62"/>
                  </a:lnTo>
                  <a:lnTo>
                    <a:pt x="48" y="62"/>
                  </a:lnTo>
                  <a:lnTo>
                    <a:pt x="47" y="61"/>
                  </a:lnTo>
                  <a:lnTo>
                    <a:pt x="49" y="59"/>
                  </a:lnTo>
                  <a:lnTo>
                    <a:pt x="55" y="56"/>
                  </a:lnTo>
                  <a:lnTo>
                    <a:pt x="63" y="50"/>
                  </a:lnTo>
                  <a:lnTo>
                    <a:pt x="72" y="46"/>
                  </a:lnTo>
                  <a:lnTo>
                    <a:pt x="76" y="41"/>
                  </a:lnTo>
                  <a:lnTo>
                    <a:pt x="77" y="39"/>
                  </a:lnTo>
                  <a:lnTo>
                    <a:pt x="77" y="37"/>
                  </a:lnTo>
                  <a:lnTo>
                    <a:pt x="79" y="35"/>
                  </a:lnTo>
                  <a:lnTo>
                    <a:pt x="80" y="33"/>
                  </a:lnTo>
                  <a:lnTo>
                    <a:pt x="82" y="32"/>
                  </a:lnTo>
                  <a:lnTo>
                    <a:pt x="85" y="31"/>
                  </a:lnTo>
                  <a:lnTo>
                    <a:pt x="88" y="31"/>
                  </a:lnTo>
                  <a:lnTo>
                    <a:pt x="97" y="32"/>
                  </a:lnTo>
                  <a:lnTo>
                    <a:pt x="115" y="40"/>
                  </a:lnTo>
                  <a:lnTo>
                    <a:pt x="121" y="44"/>
                  </a:lnTo>
                  <a:lnTo>
                    <a:pt x="122" y="46"/>
                  </a:lnTo>
                  <a:lnTo>
                    <a:pt x="122" y="47"/>
                  </a:lnTo>
                  <a:lnTo>
                    <a:pt x="121" y="49"/>
                  </a:lnTo>
                  <a:lnTo>
                    <a:pt x="119" y="50"/>
                  </a:lnTo>
                  <a:lnTo>
                    <a:pt x="117" y="51"/>
                  </a:lnTo>
                  <a:lnTo>
                    <a:pt x="117" y="52"/>
                  </a:lnTo>
                  <a:lnTo>
                    <a:pt x="131" y="52"/>
                  </a:lnTo>
                  <a:lnTo>
                    <a:pt x="139" y="53"/>
                  </a:lnTo>
                  <a:lnTo>
                    <a:pt x="146" y="53"/>
                  </a:lnTo>
                  <a:lnTo>
                    <a:pt x="149" y="56"/>
                  </a:lnTo>
                  <a:lnTo>
                    <a:pt x="149" y="59"/>
                  </a:lnTo>
                  <a:lnTo>
                    <a:pt x="148" y="63"/>
                  </a:lnTo>
                  <a:lnTo>
                    <a:pt x="146" y="67"/>
                  </a:lnTo>
                  <a:lnTo>
                    <a:pt x="144" y="72"/>
                  </a:lnTo>
                  <a:lnTo>
                    <a:pt x="143" y="74"/>
                  </a:lnTo>
                  <a:lnTo>
                    <a:pt x="144" y="75"/>
                  </a:lnTo>
                  <a:lnTo>
                    <a:pt x="146" y="74"/>
                  </a:lnTo>
                  <a:lnTo>
                    <a:pt x="151" y="64"/>
                  </a:lnTo>
                  <a:lnTo>
                    <a:pt x="153" y="63"/>
                  </a:lnTo>
                  <a:lnTo>
                    <a:pt x="156" y="63"/>
                  </a:lnTo>
                  <a:lnTo>
                    <a:pt x="159" y="64"/>
                  </a:lnTo>
                  <a:lnTo>
                    <a:pt x="162" y="66"/>
                  </a:lnTo>
                  <a:lnTo>
                    <a:pt x="164" y="68"/>
                  </a:lnTo>
                  <a:lnTo>
                    <a:pt x="165" y="71"/>
                  </a:lnTo>
                  <a:lnTo>
                    <a:pt x="167" y="73"/>
                  </a:lnTo>
                  <a:lnTo>
                    <a:pt x="168" y="75"/>
                  </a:lnTo>
                  <a:lnTo>
                    <a:pt x="169" y="76"/>
                  </a:lnTo>
                  <a:lnTo>
                    <a:pt x="171" y="76"/>
                  </a:lnTo>
                  <a:lnTo>
                    <a:pt x="172" y="75"/>
                  </a:lnTo>
                  <a:lnTo>
                    <a:pt x="172" y="73"/>
                  </a:lnTo>
                  <a:lnTo>
                    <a:pt x="171" y="71"/>
                  </a:lnTo>
                  <a:lnTo>
                    <a:pt x="169" y="70"/>
                  </a:lnTo>
                  <a:lnTo>
                    <a:pt x="168" y="68"/>
                  </a:lnTo>
                  <a:lnTo>
                    <a:pt x="168" y="66"/>
                  </a:lnTo>
                  <a:lnTo>
                    <a:pt x="169" y="65"/>
                  </a:lnTo>
                  <a:lnTo>
                    <a:pt x="176" y="64"/>
                  </a:lnTo>
                  <a:lnTo>
                    <a:pt x="183" y="64"/>
                  </a:lnTo>
                  <a:lnTo>
                    <a:pt x="189" y="65"/>
                  </a:lnTo>
                  <a:lnTo>
                    <a:pt x="196" y="69"/>
                  </a:lnTo>
                  <a:lnTo>
                    <a:pt x="203" y="73"/>
                  </a:lnTo>
                  <a:lnTo>
                    <a:pt x="210" y="75"/>
                  </a:lnTo>
                  <a:lnTo>
                    <a:pt x="215" y="74"/>
                  </a:lnTo>
                  <a:lnTo>
                    <a:pt x="219" y="73"/>
                  </a:lnTo>
                  <a:lnTo>
                    <a:pt x="223" y="71"/>
                  </a:lnTo>
                  <a:lnTo>
                    <a:pt x="225" y="68"/>
                  </a:lnTo>
                  <a:lnTo>
                    <a:pt x="228" y="62"/>
                  </a:lnTo>
                  <a:lnTo>
                    <a:pt x="232" y="60"/>
                  </a:lnTo>
                  <a:lnTo>
                    <a:pt x="234" y="61"/>
                  </a:lnTo>
                  <a:lnTo>
                    <a:pt x="250" y="67"/>
                  </a:lnTo>
                  <a:lnTo>
                    <a:pt x="253" y="67"/>
                  </a:lnTo>
                  <a:lnTo>
                    <a:pt x="253" y="65"/>
                  </a:lnTo>
                  <a:lnTo>
                    <a:pt x="248" y="60"/>
                  </a:lnTo>
                  <a:lnTo>
                    <a:pt x="241" y="57"/>
                  </a:lnTo>
                  <a:lnTo>
                    <a:pt x="235" y="56"/>
                  </a:lnTo>
                  <a:lnTo>
                    <a:pt x="229" y="59"/>
                  </a:lnTo>
                  <a:lnTo>
                    <a:pt x="222" y="63"/>
                  </a:lnTo>
                  <a:lnTo>
                    <a:pt x="215" y="66"/>
                  </a:lnTo>
                  <a:lnTo>
                    <a:pt x="210" y="64"/>
                  </a:lnTo>
                  <a:lnTo>
                    <a:pt x="204" y="61"/>
                  </a:lnTo>
                  <a:lnTo>
                    <a:pt x="197" y="57"/>
                  </a:lnTo>
                  <a:lnTo>
                    <a:pt x="190" y="55"/>
                  </a:lnTo>
                  <a:lnTo>
                    <a:pt x="188" y="55"/>
                  </a:lnTo>
                  <a:lnTo>
                    <a:pt x="186" y="56"/>
                  </a:lnTo>
                  <a:lnTo>
                    <a:pt x="184" y="56"/>
                  </a:lnTo>
                  <a:lnTo>
                    <a:pt x="182" y="57"/>
                  </a:lnTo>
                  <a:lnTo>
                    <a:pt x="180" y="57"/>
                  </a:lnTo>
                  <a:lnTo>
                    <a:pt x="178" y="58"/>
                  </a:lnTo>
                  <a:lnTo>
                    <a:pt x="175" y="57"/>
                  </a:lnTo>
                  <a:lnTo>
                    <a:pt x="164" y="51"/>
                  </a:lnTo>
                  <a:lnTo>
                    <a:pt x="155" y="46"/>
                  </a:lnTo>
                  <a:lnTo>
                    <a:pt x="153" y="45"/>
                  </a:lnTo>
                  <a:lnTo>
                    <a:pt x="153" y="41"/>
                  </a:lnTo>
                  <a:lnTo>
                    <a:pt x="154" y="40"/>
                  </a:lnTo>
                  <a:lnTo>
                    <a:pt x="154" y="39"/>
                  </a:lnTo>
                  <a:lnTo>
                    <a:pt x="153" y="38"/>
                  </a:lnTo>
                  <a:lnTo>
                    <a:pt x="151" y="37"/>
                  </a:lnTo>
                  <a:lnTo>
                    <a:pt x="142" y="35"/>
                  </a:lnTo>
                  <a:lnTo>
                    <a:pt x="133" y="34"/>
                  </a:lnTo>
                  <a:lnTo>
                    <a:pt x="125" y="32"/>
                  </a:lnTo>
                  <a:lnTo>
                    <a:pt x="117" y="29"/>
                  </a:lnTo>
                  <a:lnTo>
                    <a:pt x="107" y="26"/>
                  </a:lnTo>
                  <a:lnTo>
                    <a:pt x="91" y="21"/>
                  </a:lnTo>
                  <a:lnTo>
                    <a:pt x="86" y="22"/>
                  </a:lnTo>
                  <a:lnTo>
                    <a:pt x="79" y="23"/>
                  </a:lnTo>
                  <a:lnTo>
                    <a:pt x="71" y="25"/>
                  </a:lnTo>
                  <a:lnTo>
                    <a:pt x="63" y="25"/>
                  </a:lnTo>
                  <a:lnTo>
                    <a:pt x="59" y="24"/>
                  </a:lnTo>
                  <a:lnTo>
                    <a:pt x="57" y="22"/>
                  </a:lnTo>
                  <a:lnTo>
                    <a:pt x="57" y="17"/>
                  </a:lnTo>
                  <a:lnTo>
                    <a:pt x="58" y="15"/>
                  </a:lnTo>
                  <a:lnTo>
                    <a:pt x="62" y="13"/>
                  </a:lnTo>
                  <a:lnTo>
                    <a:pt x="73" y="13"/>
                  </a:lnTo>
                  <a:lnTo>
                    <a:pt x="75" y="11"/>
                  </a:lnTo>
                  <a:lnTo>
                    <a:pt x="77" y="8"/>
                  </a:lnTo>
                  <a:lnTo>
                    <a:pt x="80" y="4"/>
                  </a:lnTo>
                  <a:lnTo>
                    <a:pt x="83" y="2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72" name="Hordaland">
            <a:extLst>
              <a:ext uri="{FF2B5EF4-FFF2-40B4-BE49-F238E27FC236}">
                <a16:creationId xmlns:a16="http://schemas.microsoft.com/office/drawing/2014/main" id="{B5808068-5D21-4E6B-B4A6-3C9A35732E04}"/>
              </a:ext>
            </a:extLst>
          </p:cNvPr>
          <p:cNvGrpSpPr/>
          <p:nvPr/>
        </p:nvGrpSpPr>
        <p:grpSpPr>
          <a:xfrm>
            <a:off x="4160414" y="4763020"/>
            <a:ext cx="538644" cy="576576"/>
            <a:chOff x="6045487" y="4763020"/>
            <a:chExt cx="538644" cy="576576"/>
          </a:xfrm>
          <a:solidFill>
            <a:schemeClr val="accent2"/>
          </a:solidFill>
        </p:grpSpPr>
        <p:sp>
          <p:nvSpPr>
            <p:cNvPr id="473" name="Freeform 13">
              <a:extLst>
                <a:ext uri="{FF2B5EF4-FFF2-40B4-BE49-F238E27FC236}">
                  <a16:creationId xmlns:a16="http://schemas.microsoft.com/office/drawing/2014/main" id="{4ADF9533-FAE6-433B-9406-2721BFD99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564" y="5093792"/>
              <a:ext cx="22760" cy="2731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3" y="0"/>
                </a:cxn>
                <a:cxn ang="0">
                  <a:pos x="15" y="2"/>
                </a:cxn>
                <a:cxn ang="0">
                  <a:pos x="15" y="5"/>
                </a:cxn>
                <a:cxn ang="0">
                  <a:pos x="13" y="11"/>
                </a:cxn>
                <a:cxn ang="0">
                  <a:pos x="11" y="14"/>
                </a:cxn>
                <a:cxn ang="0">
                  <a:pos x="6" y="18"/>
                </a:cxn>
                <a:cxn ang="0">
                  <a:pos x="4" y="18"/>
                </a:cxn>
                <a:cxn ang="0">
                  <a:pos x="2" y="17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5"/>
                </a:cxn>
                <a:cxn ang="0">
                  <a:pos x="1" y="2"/>
                </a:cxn>
                <a:cxn ang="0">
                  <a:pos x="5" y="0"/>
                </a:cxn>
              </a:cxnLst>
              <a:rect l="0" t="0" r="r" b="b"/>
              <a:pathLst>
                <a:path w="15" h="18">
                  <a:moveTo>
                    <a:pt x="5" y="0"/>
                  </a:moveTo>
                  <a:lnTo>
                    <a:pt x="13" y="0"/>
                  </a:lnTo>
                  <a:lnTo>
                    <a:pt x="15" y="2"/>
                  </a:lnTo>
                  <a:lnTo>
                    <a:pt x="15" y="5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14">
              <a:extLst>
                <a:ext uri="{FF2B5EF4-FFF2-40B4-BE49-F238E27FC236}">
                  <a16:creationId xmlns:a16="http://schemas.microsoft.com/office/drawing/2014/main" id="{B43DAB76-2085-4577-870C-79C37511D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8318" y="5119586"/>
              <a:ext cx="59175" cy="62209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38" y="0"/>
                </a:cxn>
                <a:cxn ang="0">
                  <a:pos x="39" y="2"/>
                </a:cxn>
                <a:cxn ang="0">
                  <a:pos x="38" y="7"/>
                </a:cxn>
                <a:cxn ang="0">
                  <a:pos x="36" y="20"/>
                </a:cxn>
                <a:cxn ang="0">
                  <a:pos x="33" y="22"/>
                </a:cxn>
                <a:cxn ang="0">
                  <a:pos x="31" y="24"/>
                </a:cxn>
                <a:cxn ang="0">
                  <a:pos x="29" y="27"/>
                </a:cxn>
                <a:cxn ang="0">
                  <a:pos x="29" y="29"/>
                </a:cxn>
                <a:cxn ang="0">
                  <a:pos x="31" y="31"/>
                </a:cxn>
                <a:cxn ang="0">
                  <a:pos x="31" y="35"/>
                </a:cxn>
                <a:cxn ang="0">
                  <a:pos x="29" y="36"/>
                </a:cxn>
                <a:cxn ang="0">
                  <a:pos x="29" y="37"/>
                </a:cxn>
                <a:cxn ang="0">
                  <a:pos x="27" y="38"/>
                </a:cxn>
                <a:cxn ang="0">
                  <a:pos x="21" y="40"/>
                </a:cxn>
                <a:cxn ang="0">
                  <a:pos x="19" y="41"/>
                </a:cxn>
                <a:cxn ang="0">
                  <a:pos x="17" y="41"/>
                </a:cxn>
                <a:cxn ang="0">
                  <a:pos x="15" y="40"/>
                </a:cxn>
                <a:cxn ang="0">
                  <a:pos x="14" y="39"/>
                </a:cxn>
                <a:cxn ang="0">
                  <a:pos x="14" y="35"/>
                </a:cxn>
                <a:cxn ang="0">
                  <a:pos x="13" y="32"/>
                </a:cxn>
                <a:cxn ang="0">
                  <a:pos x="13" y="30"/>
                </a:cxn>
                <a:cxn ang="0">
                  <a:pos x="8" y="25"/>
                </a:cxn>
                <a:cxn ang="0">
                  <a:pos x="4" y="24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3" y="14"/>
                </a:cxn>
                <a:cxn ang="0">
                  <a:pos x="7" y="12"/>
                </a:cxn>
                <a:cxn ang="0">
                  <a:pos x="10" y="8"/>
                </a:cxn>
                <a:cxn ang="0">
                  <a:pos x="11" y="6"/>
                </a:cxn>
                <a:cxn ang="0">
                  <a:pos x="14" y="4"/>
                </a:cxn>
                <a:cxn ang="0">
                  <a:pos x="16" y="2"/>
                </a:cxn>
                <a:cxn ang="0">
                  <a:pos x="18" y="1"/>
                </a:cxn>
                <a:cxn ang="0">
                  <a:pos x="21" y="0"/>
                </a:cxn>
              </a:cxnLst>
              <a:rect l="0" t="0" r="r" b="b"/>
              <a:pathLst>
                <a:path w="39" h="41">
                  <a:moveTo>
                    <a:pt x="21" y="0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38" y="7"/>
                  </a:lnTo>
                  <a:lnTo>
                    <a:pt x="36" y="20"/>
                  </a:lnTo>
                  <a:lnTo>
                    <a:pt x="33" y="22"/>
                  </a:lnTo>
                  <a:lnTo>
                    <a:pt x="31" y="24"/>
                  </a:lnTo>
                  <a:lnTo>
                    <a:pt x="29" y="27"/>
                  </a:lnTo>
                  <a:lnTo>
                    <a:pt x="29" y="29"/>
                  </a:lnTo>
                  <a:lnTo>
                    <a:pt x="31" y="31"/>
                  </a:lnTo>
                  <a:lnTo>
                    <a:pt x="31" y="35"/>
                  </a:lnTo>
                  <a:lnTo>
                    <a:pt x="29" y="36"/>
                  </a:lnTo>
                  <a:lnTo>
                    <a:pt x="29" y="37"/>
                  </a:lnTo>
                  <a:lnTo>
                    <a:pt x="27" y="38"/>
                  </a:lnTo>
                  <a:lnTo>
                    <a:pt x="21" y="40"/>
                  </a:lnTo>
                  <a:lnTo>
                    <a:pt x="19" y="41"/>
                  </a:lnTo>
                  <a:lnTo>
                    <a:pt x="17" y="41"/>
                  </a:lnTo>
                  <a:lnTo>
                    <a:pt x="15" y="40"/>
                  </a:lnTo>
                  <a:lnTo>
                    <a:pt x="14" y="39"/>
                  </a:lnTo>
                  <a:lnTo>
                    <a:pt x="14" y="35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8" y="25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7" y="12"/>
                  </a:lnTo>
                  <a:lnTo>
                    <a:pt x="10" y="8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8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15">
              <a:extLst>
                <a:ext uri="{FF2B5EF4-FFF2-40B4-BE49-F238E27FC236}">
                  <a16:creationId xmlns:a16="http://schemas.microsoft.com/office/drawing/2014/main" id="{3AC80ED0-0531-461C-80A9-CD5273AFE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29" y="5195451"/>
              <a:ext cx="6069" cy="1062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4" y="6"/>
                </a:cxn>
                <a:cxn ang="0">
                  <a:pos x="2" y="7"/>
                </a:cxn>
                <a:cxn ang="0">
                  <a:pos x="1" y="7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4" h="7">
                  <a:moveTo>
                    <a:pt x="2" y="0"/>
                  </a:moveTo>
                  <a:lnTo>
                    <a:pt x="3" y="0"/>
                  </a:lnTo>
                  <a:lnTo>
                    <a:pt x="4" y="1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16">
              <a:extLst>
                <a:ext uri="{FF2B5EF4-FFF2-40B4-BE49-F238E27FC236}">
                  <a16:creationId xmlns:a16="http://schemas.microsoft.com/office/drawing/2014/main" id="{C494868F-ED46-49B8-B144-210E8279B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285" y="5222763"/>
              <a:ext cx="16691" cy="91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7" y="0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11" y="4"/>
                </a:cxn>
                <a:cxn ang="0">
                  <a:pos x="7" y="6"/>
                </a:cxn>
                <a:cxn ang="0">
                  <a:pos x="5" y="6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5" y="0"/>
                </a:cxn>
              </a:cxnLst>
              <a:rect l="0" t="0" r="r" b="b"/>
              <a:pathLst>
                <a:path w="11" h="6">
                  <a:moveTo>
                    <a:pt x="5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5" y="6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17">
              <a:extLst>
                <a:ext uri="{FF2B5EF4-FFF2-40B4-BE49-F238E27FC236}">
                  <a16:creationId xmlns:a16="http://schemas.microsoft.com/office/drawing/2014/main" id="{37AB101F-B30E-4579-8248-A6D039368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972" y="5149932"/>
              <a:ext cx="48554" cy="80417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2" y="0"/>
                </a:cxn>
                <a:cxn ang="0">
                  <a:pos x="14" y="1"/>
                </a:cxn>
                <a:cxn ang="0">
                  <a:pos x="22" y="9"/>
                </a:cxn>
                <a:cxn ang="0">
                  <a:pos x="24" y="12"/>
                </a:cxn>
                <a:cxn ang="0">
                  <a:pos x="27" y="15"/>
                </a:cxn>
                <a:cxn ang="0">
                  <a:pos x="29" y="20"/>
                </a:cxn>
                <a:cxn ang="0">
                  <a:pos x="31" y="28"/>
                </a:cxn>
                <a:cxn ang="0">
                  <a:pos x="32" y="35"/>
                </a:cxn>
                <a:cxn ang="0">
                  <a:pos x="31" y="41"/>
                </a:cxn>
                <a:cxn ang="0">
                  <a:pos x="29" y="45"/>
                </a:cxn>
                <a:cxn ang="0">
                  <a:pos x="27" y="48"/>
                </a:cxn>
                <a:cxn ang="0">
                  <a:pos x="25" y="51"/>
                </a:cxn>
                <a:cxn ang="0">
                  <a:pos x="22" y="52"/>
                </a:cxn>
                <a:cxn ang="0">
                  <a:pos x="20" y="53"/>
                </a:cxn>
                <a:cxn ang="0">
                  <a:pos x="19" y="53"/>
                </a:cxn>
                <a:cxn ang="0">
                  <a:pos x="18" y="52"/>
                </a:cxn>
                <a:cxn ang="0">
                  <a:pos x="18" y="50"/>
                </a:cxn>
                <a:cxn ang="0">
                  <a:pos x="17" y="49"/>
                </a:cxn>
                <a:cxn ang="0">
                  <a:pos x="15" y="48"/>
                </a:cxn>
                <a:cxn ang="0">
                  <a:pos x="12" y="48"/>
                </a:cxn>
                <a:cxn ang="0">
                  <a:pos x="10" y="47"/>
                </a:cxn>
                <a:cxn ang="0">
                  <a:pos x="8" y="47"/>
                </a:cxn>
                <a:cxn ang="0">
                  <a:pos x="6" y="43"/>
                </a:cxn>
                <a:cxn ang="0">
                  <a:pos x="5" y="35"/>
                </a:cxn>
                <a:cxn ang="0">
                  <a:pos x="4" y="27"/>
                </a:cxn>
                <a:cxn ang="0">
                  <a:pos x="2" y="21"/>
                </a:cxn>
                <a:cxn ang="0">
                  <a:pos x="0" y="19"/>
                </a:cxn>
                <a:cxn ang="0">
                  <a:pos x="0" y="18"/>
                </a:cxn>
                <a:cxn ang="0">
                  <a:pos x="3" y="13"/>
                </a:cxn>
                <a:cxn ang="0">
                  <a:pos x="5" y="11"/>
                </a:cxn>
                <a:cxn ang="0">
                  <a:pos x="7" y="7"/>
                </a:cxn>
                <a:cxn ang="0">
                  <a:pos x="7" y="5"/>
                </a:cxn>
                <a:cxn ang="0">
                  <a:pos x="9" y="1"/>
                </a:cxn>
                <a:cxn ang="0">
                  <a:pos x="11" y="0"/>
                </a:cxn>
              </a:cxnLst>
              <a:rect l="0" t="0" r="r" b="b"/>
              <a:pathLst>
                <a:path w="32" h="53">
                  <a:moveTo>
                    <a:pt x="11" y="0"/>
                  </a:moveTo>
                  <a:lnTo>
                    <a:pt x="12" y="0"/>
                  </a:lnTo>
                  <a:lnTo>
                    <a:pt x="14" y="1"/>
                  </a:lnTo>
                  <a:lnTo>
                    <a:pt x="22" y="9"/>
                  </a:lnTo>
                  <a:lnTo>
                    <a:pt x="24" y="12"/>
                  </a:lnTo>
                  <a:lnTo>
                    <a:pt x="27" y="15"/>
                  </a:lnTo>
                  <a:lnTo>
                    <a:pt x="29" y="20"/>
                  </a:lnTo>
                  <a:lnTo>
                    <a:pt x="31" y="28"/>
                  </a:lnTo>
                  <a:lnTo>
                    <a:pt x="32" y="35"/>
                  </a:lnTo>
                  <a:lnTo>
                    <a:pt x="31" y="41"/>
                  </a:lnTo>
                  <a:lnTo>
                    <a:pt x="29" y="45"/>
                  </a:lnTo>
                  <a:lnTo>
                    <a:pt x="27" y="48"/>
                  </a:lnTo>
                  <a:lnTo>
                    <a:pt x="25" y="51"/>
                  </a:lnTo>
                  <a:lnTo>
                    <a:pt x="22" y="52"/>
                  </a:lnTo>
                  <a:lnTo>
                    <a:pt x="20" y="53"/>
                  </a:lnTo>
                  <a:lnTo>
                    <a:pt x="19" y="53"/>
                  </a:lnTo>
                  <a:lnTo>
                    <a:pt x="18" y="52"/>
                  </a:lnTo>
                  <a:lnTo>
                    <a:pt x="18" y="50"/>
                  </a:lnTo>
                  <a:lnTo>
                    <a:pt x="17" y="49"/>
                  </a:lnTo>
                  <a:lnTo>
                    <a:pt x="15" y="48"/>
                  </a:lnTo>
                  <a:lnTo>
                    <a:pt x="12" y="4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6" y="43"/>
                  </a:lnTo>
                  <a:lnTo>
                    <a:pt x="5" y="35"/>
                  </a:lnTo>
                  <a:lnTo>
                    <a:pt x="4" y="27"/>
                  </a:lnTo>
                  <a:lnTo>
                    <a:pt x="2" y="2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3"/>
                  </a:lnTo>
                  <a:lnTo>
                    <a:pt x="5" y="11"/>
                  </a:lnTo>
                  <a:lnTo>
                    <a:pt x="7" y="7"/>
                  </a:lnTo>
                  <a:lnTo>
                    <a:pt x="7" y="5"/>
                  </a:lnTo>
                  <a:lnTo>
                    <a:pt x="9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18">
              <a:extLst>
                <a:ext uri="{FF2B5EF4-FFF2-40B4-BE49-F238E27FC236}">
                  <a16:creationId xmlns:a16="http://schemas.microsoft.com/office/drawing/2014/main" id="{C4410851-1C9D-44B0-8745-6422E8FEE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0039" y="5190900"/>
              <a:ext cx="45519" cy="5007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3" y="1"/>
                </a:cxn>
                <a:cxn ang="0">
                  <a:pos x="22" y="10"/>
                </a:cxn>
                <a:cxn ang="0">
                  <a:pos x="27" y="16"/>
                </a:cxn>
                <a:cxn ang="0">
                  <a:pos x="29" y="20"/>
                </a:cxn>
                <a:cxn ang="0">
                  <a:pos x="29" y="23"/>
                </a:cxn>
                <a:cxn ang="0">
                  <a:pos x="30" y="25"/>
                </a:cxn>
                <a:cxn ang="0">
                  <a:pos x="30" y="27"/>
                </a:cxn>
                <a:cxn ang="0">
                  <a:pos x="28" y="31"/>
                </a:cxn>
                <a:cxn ang="0">
                  <a:pos x="25" y="32"/>
                </a:cxn>
                <a:cxn ang="0">
                  <a:pos x="22" y="33"/>
                </a:cxn>
                <a:cxn ang="0">
                  <a:pos x="16" y="31"/>
                </a:cxn>
                <a:cxn ang="0">
                  <a:pos x="13" y="29"/>
                </a:cxn>
                <a:cxn ang="0">
                  <a:pos x="12" y="27"/>
                </a:cxn>
                <a:cxn ang="0">
                  <a:pos x="10" y="24"/>
                </a:cxn>
                <a:cxn ang="0">
                  <a:pos x="8" y="22"/>
                </a:cxn>
                <a:cxn ang="0">
                  <a:pos x="4" y="20"/>
                </a:cxn>
                <a:cxn ang="0">
                  <a:pos x="3" y="19"/>
                </a:cxn>
                <a:cxn ang="0">
                  <a:pos x="0" y="15"/>
                </a:cxn>
                <a:cxn ang="0">
                  <a:pos x="0" y="13"/>
                </a:cxn>
                <a:cxn ang="0">
                  <a:pos x="2" y="10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6" y="4"/>
                </a:cxn>
                <a:cxn ang="0">
                  <a:pos x="9" y="1"/>
                </a:cxn>
                <a:cxn ang="0">
                  <a:pos x="11" y="0"/>
                </a:cxn>
              </a:cxnLst>
              <a:rect l="0" t="0" r="r" b="b"/>
              <a:pathLst>
                <a:path w="30" h="33">
                  <a:moveTo>
                    <a:pt x="11" y="0"/>
                  </a:moveTo>
                  <a:lnTo>
                    <a:pt x="13" y="1"/>
                  </a:lnTo>
                  <a:lnTo>
                    <a:pt x="22" y="10"/>
                  </a:lnTo>
                  <a:lnTo>
                    <a:pt x="27" y="16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30" y="25"/>
                  </a:lnTo>
                  <a:lnTo>
                    <a:pt x="30" y="27"/>
                  </a:lnTo>
                  <a:lnTo>
                    <a:pt x="28" y="31"/>
                  </a:lnTo>
                  <a:lnTo>
                    <a:pt x="25" y="32"/>
                  </a:lnTo>
                  <a:lnTo>
                    <a:pt x="22" y="33"/>
                  </a:lnTo>
                  <a:lnTo>
                    <a:pt x="16" y="31"/>
                  </a:lnTo>
                  <a:lnTo>
                    <a:pt x="13" y="29"/>
                  </a:lnTo>
                  <a:lnTo>
                    <a:pt x="12" y="27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7"/>
                  </a:lnTo>
                  <a:lnTo>
                    <a:pt x="5" y="6"/>
                  </a:lnTo>
                  <a:lnTo>
                    <a:pt x="6" y="4"/>
                  </a:lnTo>
                  <a:lnTo>
                    <a:pt x="9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19">
              <a:extLst>
                <a:ext uri="{FF2B5EF4-FFF2-40B4-BE49-F238E27FC236}">
                  <a16:creationId xmlns:a16="http://schemas.microsoft.com/office/drawing/2014/main" id="{F988C28C-378C-46A2-8A7A-AE66533B1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487" y="5247040"/>
              <a:ext cx="21242" cy="3945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1"/>
                </a:cxn>
                <a:cxn ang="0">
                  <a:pos x="12" y="6"/>
                </a:cxn>
                <a:cxn ang="0">
                  <a:pos x="14" y="13"/>
                </a:cxn>
                <a:cxn ang="0">
                  <a:pos x="14" y="18"/>
                </a:cxn>
                <a:cxn ang="0">
                  <a:pos x="13" y="20"/>
                </a:cxn>
                <a:cxn ang="0">
                  <a:pos x="12" y="24"/>
                </a:cxn>
                <a:cxn ang="0">
                  <a:pos x="10" y="25"/>
                </a:cxn>
                <a:cxn ang="0">
                  <a:pos x="9" y="26"/>
                </a:cxn>
                <a:cxn ang="0">
                  <a:pos x="5" y="24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3"/>
                </a:cxn>
                <a:cxn ang="0">
                  <a:pos x="1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5" y="2"/>
                </a:cxn>
                <a:cxn ang="0">
                  <a:pos x="7" y="0"/>
                </a:cxn>
              </a:cxnLst>
              <a:rect l="0" t="0" r="r" b="b"/>
              <a:pathLst>
                <a:path w="14" h="26">
                  <a:moveTo>
                    <a:pt x="7" y="0"/>
                  </a:moveTo>
                  <a:lnTo>
                    <a:pt x="9" y="1"/>
                  </a:lnTo>
                  <a:lnTo>
                    <a:pt x="12" y="6"/>
                  </a:lnTo>
                  <a:lnTo>
                    <a:pt x="14" y="13"/>
                  </a:lnTo>
                  <a:lnTo>
                    <a:pt x="14" y="18"/>
                  </a:lnTo>
                  <a:lnTo>
                    <a:pt x="13" y="20"/>
                  </a:lnTo>
                  <a:lnTo>
                    <a:pt x="12" y="24"/>
                  </a:lnTo>
                  <a:lnTo>
                    <a:pt x="10" y="25"/>
                  </a:lnTo>
                  <a:lnTo>
                    <a:pt x="9" y="26"/>
                  </a:lnTo>
                  <a:lnTo>
                    <a:pt x="5" y="24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5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20">
              <a:extLst>
                <a:ext uri="{FF2B5EF4-FFF2-40B4-BE49-F238E27FC236}">
                  <a16:creationId xmlns:a16="http://schemas.microsoft.com/office/drawing/2014/main" id="{EE859052-BD3E-4E32-B27A-40B55A4D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6729" y="5127173"/>
              <a:ext cx="10622" cy="1365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7" y="4"/>
                </a:cxn>
                <a:cxn ang="0">
                  <a:pos x="6" y="7"/>
                </a:cxn>
                <a:cxn ang="0">
                  <a:pos x="6" y="8"/>
                </a:cxn>
                <a:cxn ang="0">
                  <a:pos x="4" y="9"/>
                </a:cxn>
                <a:cxn ang="0">
                  <a:pos x="3" y="9"/>
                </a:cxn>
                <a:cxn ang="0">
                  <a:pos x="2" y="7"/>
                </a:cxn>
                <a:cxn ang="0">
                  <a:pos x="1" y="6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</a:cxnLst>
              <a:rect l="0" t="0" r="r" b="b"/>
              <a:pathLst>
                <a:path w="7" h="9">
                  <a:moveTo>
                    <a:pt x="1" y="0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7" y="4"/>
                  </a:lnTo>
                  <a:lnTo>
                    <a:pt x="6" y="7"/>
                  </a:lnTo>
                  <a:lnTo>
                    <a:pt x="6" y="8"/>
                  </a:lnTo>
                  <a:lnTo>
                    <a:pt x="4" y="9"/>
                  </a:lnTo>
                  <a:lnTo>
                    <a:pt x="3" y="9"/>
                  </a:lnTo>
                  <a:lnTo>
                    <a:pt x="2" y="7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21">
              <a:extLst>
                <a:ext uri="{FF2B5EF4-FFF2-40B4-BE49-F238E27FC236}">
                  <a16:creationId xmlns:a16="http://schemas.microsoft.com/office/drawing/2014/main" id="{6DDE0691-9B2F-48C2-BFB2-68EB7FFD6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972" y="5096827"/>
              <a:ext cx="15173" cy="3338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5" y="0"/>
                </a:cxn>
                <a:cxn ang="0">
                  <a:pos x="6" y="2"/>
                </a:cxn>
                <a:cxn ang="0">
                  <a:pos x="8" y="6"/>
                </a:cxn>
                <a:cxn ang="0">
                  <a:pos x="9" y="9"/>
                </a:cxn>
                <a:cxn ang="0">
                  <a:pos x="10" y="11"/>
                </a:cxn>
                <a:cxn ang="0">
                  <a:pos x="10" y="17"/>
                </a:cxn>
                <a:cxn ang="0">
                  <a:pos x="9" y="19"/>
                </a:cxn>
                <a:cxn ang="0">
                  <a:pos x="7" y="21"/>
                </a:cxn>
                <a:cxn ang="0">
                  <a:pos x="5" y="22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2" y="19"/>
                </a:cxn>
                <a:cxn ang="0">
                  <a:pos x="2" y="16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2" y="7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4" y="0"/>
                </a:cxn>
              </a:cxnLst>
              <a:rect l="0" t="0" r="r" b="b"/>
              <a:pathLst>
                <a:path w="10" h="22">
                  <a:moveTo>
                    <a:pt x="4" y="0"/>
                  </a:moveTo>
                  <a:lnTo>
                    <a:pt x="5" y="0"/>
                  </a:lnTo>
                  <a:lnTo>
                    <a:pt x="6" y="2"/>
                  </a:lnTo>
                  <a:lnTo>
                    <a:pt x="8" y="6"/>
                  </a:lnTo>
                  <a:lnTo>
                    <a:pt x="9" y="9"/>
                  </a:lnTo>
                  <a:lnTo>
                    <a:pt x="10" y="11"/>
                  </a:lnTo>
                  <a:lnTo>
                    <a:pt x="10" y="17"/>
                  </a:lnTo>
                  <a:lnTo>
                    <a:pt x="9" y="19"/>
                  </a:lnTo>
                  <a:lnTo>
                    <a:pt x="7" y="21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2" y="7"/>
                  </a:lnTo>
                  <a:lnTo>
                    <a:pt x="3" y="4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22">
              <a:extLst>
                <a:ext uri="{FF2B5EF4-FFF2-40B4-BE49-F238E27FC236}">
                  <a16:creationId xmlns:a16="http://schemas.microsoft.com/office/drawing/2014/main" id="{C1EF499F-F276-4013-9164-6F1CDB9D6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283" y="5112000"/>
              <a:ext cx="10622" cy="1972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4" y="0"/>
                </a:cxn>
                <a:cxn ang="0">
                  <a:pos x="7" y="6"/>
                </a:cxn>
                <a:cxn ang="0">
                  <a:pos x="7" y="9"/>
                </a:cxn>
                <a:cxn ang="0">
                  <a:pos x="6" y="11"/>
                </a:cxn>
                <a:cxn ang="0">
                  <a:pos x="2" y="13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7" h="13">
                  <a:moveTo>
                    <a:pt x="3" y="0"/>
                  </a:moveTo>
                  <a:lnTo>
                    <a:pt x="4" y="0"/>
                  </a:lnTo>
                  <a:lnTo>
                    <a:pt x="7" y="6"/>
                  </a:lnTo>
                  <a:lnTo>
                    <a:pt x="7" y="9"/>
                  </a:lnTo>
                  <a:lnTo>
                    <a:pt x="6" y="11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3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23">
              <a:extLst>
                <a:ext uri="{FF2B5EF4-FFF2-40B4-BE49-F238E27FC236}">
                  <a16:creationId xmlns:a16="http://schemas.microsoft.com/office/drawing/2014/main" id="{EEE5BAE7-D018-49F4-9290-C8C0C691B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591" y="5016409"/>
              <a:ext cx="25795" cy="3793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0"/>
                </a:cxn>
                <a:cxn ang="0">
                  <a:pos x="8" y="1"/>
                </a:cxn>
                <a:cxn ang="0">
                  <a:pos x="14" y="5"/>
                </a:cxn>
                <a:cxn ang="0">
                  <a:pos x="16" y="8"/>
                </a:cxn>
                <a:cxn ang="0">
                  <a:pos x="17" y="10"/>
                </a:cxn>
                <a:cxn ang="0">
                  <a:pos x="17" y="16"/>
                </a:cxn>
                <a:cxn ang="0">
                  <a:pos x="16" y="19"/>
                </a:cxn>
                <a:cxn ang="0">
                  <a:pos x="16" y="22"/>
                </a:cxn>
                <a:cxn ang="0">
                  <a:pos x="15" y="24"/>
                </a:cxn>
                <a:cxn ang="0">
                  <a:pos x="14" y="25"/>
                </a:cxn>
                <a:cxn ang="0">
                  <a:pos x="13" y="25"/>
                </a:cxn>
                <a:cxn ang="0">
                  <a:pos x="12" y="23"/>
                </a:cxn>
                <a:cxn ang="0">
                  <a:pos x="12" y="21"/>
                </a:cxn>
                <a:cxn ang="0">
                  <a:pos x="11" y="19"/>
                </a:cxn>
                <a:cxn ang="0">
                  <a:pos x="8" y="19"/>
                </a:cxn>
                <a:cxn ang="0">
                  <a:pos x="6" y="18"/>
                </a:cxn>
                <a:cxn ang="0">
                  <a:pos x="3" y="16"/>
                </a:cxn>
                <a:cxn ang="0">
                  <a:pos x="0" y="13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</a:cxnLst>
              <a:rect l="0" t="0" r="r" b="b"/>
              <a:pathLst>
                <a:path w="17" h="25">
                  <a:moveTo>
                    <a:pt x="3" y="0"/>
                  </a:moveTo>
                  <a:lnTo>
                    <a:pt x="5" y="0"/>
                  </a:lnTo>
                  <a:lnTo>
                    <a:pt x="8" y="1"/>
                  </a:lnTo>
                  <a:lnTo>
                    <a:pt x="14" y="5"/>
                  </a:lnTo>
                  <a:lnTo>
                    <a:pt x="16" y="8"/>
                  </a:lnTo>
                  <a:lnTo>
                    <a:pt x="17" y="10"/>
                  </a:lnTo>
                  <a:lnTo>
                    <a:pt x="17" y="16"/>
                  </a:lnTo>
                  <a:lnTo>
                    <a:pt x="16" y="19"/>
                  </a:lnTo>
                  <a:lnTo>
                    <a:pt x="16" y="22"/>
                  </a:lnTo>
                  <a:lnTo>
                    <a:pt x="15" y="24"/>
                  </a:lnTo>
                  <a:lnTo>
                    <a:pt x="14" y="25"/>
                  </a:lnTo>
                  <a:lnTo>
                    <a:pt x="13" y="25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8" y="19"/>
                  </a:lnTo>
                  <a:lnTo>
                    <a:pt x="6" y="18"/>
                  </a:lnTo>
                  <a:lnTo>
                    <a:pt x="3" y="16"/>
                  </a:lnTo>
                  <a:lnTo>
                    <a:pt x="0" y="13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24">
              <a:extLst>
                <a:ext uri="{FF2B5EF4-FFF2-40B4-BE49-F238E27FC236}">
                  <a16:creationId xmlns:a16="http://schemas.microsoft.com/office/drawing/2014/main" id="{1CAB259D-E405-4790-BECD-A604F7A7F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695" y="4973925"/>
              <a:ext cx="19725" cy="4551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7" y="6"/>
                </a:cxn>
                <a:cxn ang="0">
                  <a:pos x="10" y="12"/>
                </a:cxn>
                <a:cxn ang="0">
                  <a:pos x="12" y="16"/>
                </a:cxn>
                <a:cxn ang="0">
                  <a:pos x="13" y="19"/>
                </a:cxn>
                <a:cxn ang="0">
                  <a:pos x="13" y="27"/>
                </a:cxn>
                <a:cxn ang="0">
                  <a:pos x="12" y="29"/>
                </a:cxn>
                <a:cxn ang="0">
                  <a:pos x="12" y="30"/>
                </a:cxn>
                <a:cxn ang="0">
                  <a:pos x="9" y="27"/>
                </a:cxn>
                <a:cxn ang="0">
                  <a:pos x="7" y="26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3" h="30">
                  <a:moveTo>
                    <a:pt x="2" y="0"/>
                  </a:moveTo>
                  <a:lnTo>
                    <a:pt x="4" y="2"/>
                  </a:lnTo>
                  <a:lnTo>
                    <a:pt x="7" y="6"/>
                  </a:lnTo>
                  <a:lnTo>
                    <a:pt x="10" y="12"/>
                  </a:lnTo>
                  <a:lnTo>
                    <a:pt x="12" y="16"/>
                  </a:lnTo>
                  <a:lnTo>
                    <a:pt x="13" y="19"/>
                  </a:lnTo>
                  <a:lnTo>
                    <a:pt x="13" y="27"/>
                  </a:lnTo>
                  <a:lnTo>
                    <a:pt x="12" y="29"/>
                  </a:lnTo>
                  <a:lnTo>
                    <a:pt x="12" y="30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6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25">
              <a:extLst>
                <a:ext uri="{FF2B5EF4-FFF2-40B4-BE49-F238E27FC236}">
                  <a16:creationId xmlns:a16="http://schemas.microsoft.com/office/drawing/2014/main" id="{976AC518-03E6-484E-B946-B35D5BF1B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764" y="4937509"/>
              <a:ext cx="40968" cy="4400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7" y="0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4"/>
                </a:cxn>
                <a:cxn ang="0">
                  <a:pos x="27" y="19"/>
                </a:cxn>
                <a:cxn ang="0">
                  <a:pos x="27" y="28"/>
                </a:cxn>
                <a:cxn ang="0">
                  <a:pos x="26" y="29"/>
                </a:cxn>
                <a:cxn ang="0">
                  <a:pos x="20" y="28"/>
                </a:cxn>
                <a:cxn ang="0">
                  <a:pos x="14" y="28"/>
                </a:cxn>
                <a:cxn ang="0">
                  <a:pos x="9" y="27"/>
                </a:cxn>
                <a:cxn ang="0">
                  <a:pos x="7" y="26"/>
                </a:cxn>
                <a:cxn ang="0">
                  <a:pos x="4" y="24"/>
                </a:cxn>
                <a:cxn ang="0">
                  <a:pos x="2" y="20"/>
                </a:cxn>
                <a:cxn ang="0">
                  <a:pos x="3" y="18"/>
                </a:cxn>
                <a:cxn ang="0">
                  <a:pos x="4" y="17"/>
                </a:cxn>
                <a:cxn ang="0">
                  <a:pos x="4" y="15"/>
                </a:cxn>
                <a:cxn ang="0">
                  <a:pos x="5" y="13"/>
                </a:cxn>
                <a:cxn ang="0">
                  <a:pos x="3" y="8"/>
                </a:cxn>
                <a:cxn ang="0">
                  <a:pos x="1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3" y="0"/>
                </a:cxn>
              </a:cxnLst>
              <a:rect l="0" t="0" r="r" b="b"/>
              <a:pathLst>
                <a:path w="27" h="29">
                  <a:moveTo>
                    <a:pt x="3" y="0"/>
                  </a:moveTo>
                  <a:lnTo>
                    <a:pt x="17" y="0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4"/>
                  </a:lnTo>
                  <a:lnTo>
                    <a:pt x="27" y="19"/>
                  </a:lnTo>
                  <a:lnTo>
                    <a:pt x="27" y="28"/>
                  </a:lnTo>
                  <a:lnTo>
                    <a:pt x="26" y="29"/>
                  </a:lnTo>
                  <a:lnTo>
                    <a:pt x="20" y="28"/>
                  </a:lnTo>
                  <a:lnTo>
                    <a:pt x="14" y="28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2" y="20"/>
                  </a:lnTo>
                  <a:lnTo>
                    <a:pt x="3" y="18"/>
                  </a:lnTo>
                  <a:lnTo>
                    <a:pt x="4" y="17"/>
                  </a:lnTo>
                  <a:lnTo>
                    <a:pt x="4" y="15"/>
                  </a:lnTo>
                  <a:lnTo>
                    <a:pt x="5" y="13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26">
              <a:extLst>
                <a:ext uri="{FF2B5EF4-FFF2-40B4-BE49-F238E27FC236}">
                  <a16:creationId xmlns:a16="http://schemas.microsoft.com/office/drawing/2014/main" id="{FC6347A3-ED31-4C4B-BE07-18889218A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4316" y="4899577"/>
              <a:ext cx="40968" cy="303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9" y="3"/>
                </a:cxn>
                <a:cxn ang="0">
                  <a:pos x="17" y="7"/>
                </a:cxn>
                <a:cxn ang="0">
                  <a:pos x="26" y="17"/>
                </a:cxn>
                <a:cxn ang="0">
                  <a:pos x="27" y="20"/>
                </a:cxn>
                <a:cxn ang="0">
                  <a:pos x="23" y="20"/>
                </a:cxn>
                <a:cxn ang="0">
                  <a:pos x="17" y="18"/>
                </a:cxn>
                <a:cxn ang="0">
                  <a:pos x="4" y="7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lnTo>
                    <a:pt x="4" y="0"/>
                  </a:lnTo>
                  <a:lnTo>
                    <a:pt x="9" y="3"/>
                  </a:lnTo>
                  <a:lnTo>
                    <a:pt x="17" y="7"/>
                  </a:lnTo>
                  <a:lnTo>
                    <a:pt x="26" y="17"/>
                  </a:lnTo>
                  <a:lnTo>
                    <a:pt x="27" y="20"/>
                  </a:lnTo>
                  <a:lnTo>
                    <a:pt x="23" y="20"/>
                  </a:lnTo>
                  <a:lnTo>
                    <a:pt x="17" y="18"/>
                  </a:lnTo>
                  <a:lnTo>
                    <a:pt x="4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27">
              <a:extLst>
                <a:ext uri="{FF2B5EF4-FFF2-40B4-BE49-F238E27FC236}">
                  <a16:creationId xmlns:a16="http://schemas.microsoft.com/office/drawing/2014/main" id="{4E58DA99-1D11-4D9A-A350-5398F9576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246" y="4846471"/>
              <a:ext cx="36415" cy="4855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1"/>
                </a:cxn>
                <a:cxn ang="0">
                  <a:pos x="11" y="5"/>
                </a:cxn>
                <a:cxn ang="0">
                  <a:pos x="15" y="12"/>
                </a:cxn>
                <a:cxn ang="0">
                  <a:pos x="19" y="20"/>
                </a:cxn>
                <a:cxn ang="0">
                  <a:pos x="21" y="23"/>
                </a:cxn>
                <a:cxn ang="0">
                  <a:pos x="24" y="29"/>
                </a:cxn>
                <a:cxn ang="0">
                  <a:pos x="24" y="30"/>
                </a:cxn>
                <a:cxn ang="0">
                  <a:pos x="22" y="32"/>
                </a:cxn>
                <a:cxn ang="0">
                  <a:pos x="18" y="31"/>
                </a:cxn>
                <a:cxn ang="0">
                  <a:pos x="12" y="27"/>
                </a:cxn>
                <a:cxn ang="0">
                  <a:pos x="7" y="21"/>
                </a:cxn>
                <a:cxn ang="0">
                  <a:pos x="3" y="15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1" y="4"/>
                </a:cxn>
                <a:cxn ang="0">
                  <a:pos x="4" y="1"/>
                </a:cxn>
                <a:cxn ang="0">
                  <a:pos x="6" y="0"/>
                </a:cxn>
              </a:cxnLst>
              <a:rect l="0" t="0" r="r" b="b"/>
              <a:pathLst>
                <a:path w="24" h="32">
                  <a:moveTo>
                    <a:pt x="6" y="0"/>
                  </a:moveTo>
                  <a:lnTo>
                    <a:pt x="8" y="1"/>
                  </a:lnTo>
                  <a:lnTo>
                    <a:pt x="11" y="5"/>
                  </a:lnTo>
                  <a:lnTo>
                    <a:pt x="15" y="12"/>
                  </a:lnTo>
                  <a:lnTo>
                    <a:pt x="19" y="20"/>
                  </a:lnTo>
                  <a:lnTo>
                    <a:pt x="21" y="23"/>
                  </a:lnTo>
                  <a:lnTo>
                    <a:pt x="24" y="29"/>
                  </a:lnTo>
                  <a:lnTo>
                    <a:pt x="24" y="30"/>
                  </a:lnTo>
                  <a:lnTo>
                    <a:pt x="22" y="32"/>
                  </a:lnTo>
                  <a:lnTo>
                    <a:pt x="18" y="31"/>
                  </a:lnTo>
                  <a:lnTo>
                    <a:pt x="12" y="27"/>
                  </a:lnTo>
                  <a:lnTo>
                    <a:pt x="7" y="21"/>
                  </a:lnTo>
                  <a:lnTo>
                    <a:pt x="3" y="15"/>
                  </a:lnTo>
                  <a:lnTo>
                    <a:pt x="0" y="9"/>
                  </a:lnTo>
                  <a:lnTo>
                    <a:pt x="0" y="6"/>
                  </a:lnTo>
                  <a:lnTo>
                    <a:pt x="1" y="4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28">
              <a:extLst>
                <a:ext uri="{FF2B5EF4-FFF2-40B4-BE49-F238E27FC236}">
                  <a16:creationId xmlns:a16="http://schemas.microsoft.com/office/drawing/2014/main" id="{81287FEB-5C14-4B82-BC90-9812A7F01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664" y="4881370"/>
              <a:ext cx="66761" cy="94073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4" y="8"/>
                </a:cxn>
                <a:cxn ang="0">
                  <a:pos x="44" y="10"/>
                </a:cxn>
                <a:cxn ang="0">
                  <a:pos x="41" y="19"/>
                </a:cxn>
                <a:cxn ang="0">
                  <a:pos x="39" y="28"/>
                </a:cxn>
                <a:cxn ang="0">
                  <a:pos x="38" y="37"/>
                </a:cxn>
                <a:cxn ang="0">
                  <a:pos x="38" y="42"/>
                </a:cxn>
                <a:cxn ang="0">
                  <a:pos x="36" y="46"/>
                </a:cxn>
                <a:cxn ang="0">
                  <a:pos x="32" y="52"/>
                </a:cxn>
                <a:cxn ang="0">
                  <a:pos x="27" y="57"/>
                </a:cxn>
                <a:cxn ang="0">
                  <a:pos x="22" y="61"/>
                </a:cxn>
                <a:cxn ang="0">
                  <a:pos x="19" y="62"/>
                </a:cxn>
                <a:cxn ang="0">
                  <a:pos x="15" y="59"/>
                </a:cxn>
                <a:cxn ang="0">
                  <a:pos x="11" y="54"/>
                </a:cxn>
                <a:cxn ang="0">
                  <a:pos x="6" y="46"/>
                </a:cxn>
                <a:cxn ang="0">
                  <a:pos x="3" y="40"/>
                </a:cxn>
                <a:cxn ang="0">
                  <a:pos x="0" y="37"/>
                </a:cxn>
                <a:cxn ang="0">
                  <a:pos x="0" y="35"/>
                </a:cxn>
                <a:cxn ang="0">
                  <a:pos x="3" y="31"/>
                </a:cxn>
                <a:cxn ang="0">
                  <a:pos x="8" y="27"/>
                </a:cxn>
                <a:cxn ang="0">
                  <a:pos x="15" y="22"/>
                </a:cxn>
                <a:cxn ang="0">
                  <a:pos x="20" y="19"/>
                </a:cxn>
                <a:cxn ang="0">
                  <a:pos x="23" y="17"/>
                </a:cxn>
                <a:cxn ang="0">
                  <a:pos x="25" y="16"/>
                </a:cxn>
                <a:cxn ang="0">
                  <a:pos x="29" y="12"/>
                </a:cxn>
                <a:cxn ang="0">
                  <a:pos x="30" y="9"/>
                </a:cxn>
                <a:cxn ang="0">
                  <a:pos x="33" y="3"/>
                </a:cxn>
                <a:cxn ang="0">
                  <a:pos x="37" y="0"/>
                </a:cxn>
              </a:cxnLst>
              <a:rect l="0" t="0" r="r" b="b"/>
              <a:pathLst>
                <a:path w="44" h="62">
                  <a:moveTo>
                    <a:pt x="37" y="0"/>
                  </a:moveTo>
                  <a:lnTo>
                    <a:pt x="39" y="0"/>
                  </a:lnTo>
                  <a:lnTo>
                    <a:pt x="40" y="2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1" y="19"/>
                  </a:lnTo>
                  <a:lnTo>
                    <a:pt x="39" y="28"/>
                  </a:lnTo>
                  <a:lnTo>
                    <a:pt x="38" y="37"/>
                  </a:lnTo>
                  <a:lnTo>
                    <a:pt x="38" y="42"/>
                  </a:lnTo>
                  <a:lnTo>
                    <a:pt x="36" y="46"/>
                  </a:lnTo>
                  <a:lnTo>
                    <a:pt x="32" y="52"/>
                  </a:lnTo>
                  <a:lnTo>
                    <a:pt x="27" y="57"/>
                  </a:lnTo>
                  <a:lnTo>
                    <a:pt x="22" y="61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1" y="54"/>
                  </a:lnTo>
                  <a:lnTo>
                    <a:pt x="6" y="46"/>
                  </a:lnTo>
                  <a:lnTo>
                    <a:pt x="3" y="40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3" y="31"/>
                  </a:lnTo>
                  <a:lnTo>
                    <a:pt x="8" y="27"/>
                  </a:lnTo>
                  <a:lnTo>
                    <a:pt x="15" y="22"/>
                  </a:lnTo>
                  <a:lnTo>
                    <a:pt x="20" y="19"/>
                  </a:lnTo>
                  <a:lnTo>
                    <a:pt x="23" y="17"/>
                  </a:lnTo>
                  <a:lnTo>
                    <a:pt x="25" y="16"/>
                  </a:lnTo>
                  <a:lnTo>
                    <a:pt x="29" y="12"/>
                  </a:lnTo>
                  <a:lnTo>
                    <a:pt x="30" y="9"/>
                  </a:lnTo>
                  <a:lnTo>
                    <a:pt x="33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135">
              <a:extLst>
                <a:ext uri="{FF2B5EF4-FFF2-40B4-BE49-F238E27FC236}">
                  <a16:creationId xmlns:a16="http://schemas.microsoft.com/office/drawing/2014/main" id="{7531306A-8210-4D30-9572-18E2255D1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626" y="4763020"/>
              <a:ext cx="526505" cy="576576"/>
            </a:xfrm>
            <a:custGeom>
              <a:avLst/>
              <a:gdLst/>
              <a:ahLst/>
              <a:cxnLst>
                <a:cxn ang="0">
                  <a:pos x="176" y="34"/>
                </a:cxn>
                <a:cxn ang="0">
                  <a:pos x="209" y="29"/>
                </a:cxn>
                <a:cxn ang="0">
                  <a:pos x="254" y="46"/>
                </a:cxn>
                <a:cxn ang="0">
                  <a:pos x="251" y="64"/>
                </a:cxn>
                <a:cxn ang="0">
                  <a:pos x="322" y="106"/>
                </a:cxn>
                <a:cxn ang="0">
                  <a:pos x="347" y="161"/>
                </a:cxn>
                <a:cxn ang="0">
                  <a:pos x="302" y="273"/>
                </a:cxn>
                <a:cxn ang="0">
                  <a:pos x="256" y="323"/>
                </a:cxn>
                <a:cxn ang="0">
                  <a:pos x="191" y="347"/>
                </a:cxn>
                <a:cxn ang="0">
                  <a:pos x="188" y="311"/>
                </a:cxn>
                <a:cxn ang="0">
                  <a:pos x="147" y="325"/>
                </a:cxn>
                <a:cxn ang="0">
                  <a:pos x="117" y="363"/>
                </a:cxn>
                <a:cxn ang="0">
                  <a:pos x="89" y="361"/>
                </a:cxn>
                <a:cxn ang="0">
                  <a:pos x="33" y="368"/>
                </a:cxn>
                <a:cxn ang="0">
                  <a:pos x="7" y="361"/>
                </a:cxn>
                <a:cxn ang="0">
                  <a:pos x="41" y="346"/>
                </a:cxn>
                <a:cxn ang="0">
                  <a:pos x="47" y="356"/>
                </a:cxn>
                <a:cxn ang="0">
                  <a:pos x="73" y="351"/>
                </a:cxn>
                <a:cxn ang="0">
                  <a:pos x="92" y="340"/>
                </a:cxn>
                <a:cxn ang="0">
                  <a:pos x="106" y="323"/>
                </a:cxn>
                <a:cxn ang="0">
                  <a:pos x="143" y="303"/>
                </a:cxn>
                <a:cxn ang="0">
                  <a:pos x="111" y="318"/>
                </a:cxn>
                <a:cxn ang="0">
                  <a:pos x="93" y="312"/>
                </a:cxn>
                <a:cxn ang="0">
                  <a:pos x="73" y="290"/>
                </a:cxn>
                <a:cxn ang="0">
                  <a:pos x="111" y="270"/>
                </a:cxn>
                <a:cxn ang="0">
                  <a:pos x="146" y="237"/>
                </a:cxn>
                <a:cxn ang="0">
                  <a:pos x="141" y="231"/>
                </a:cxn>
                <a:cxn ang="0">
                  <a:pos x="157" y="191"/>
                </a:cxn>
                <a:cxn ang="0">
                  <a:pos x="210" y="161"/>
                </a:cxn>
                <a:cxn ang="0">
                  <a:pos x="198" y="199"/>
                </a:cxn>
                <a:cxn ang="0">
                  <a:pos x="194" y="226"/>
                </a:cxn>
                <a:cxn ang="0">
                  <a:pos x="232" y="157"/>
                </a:cxn>
                <a:cxn ang="0">
                  <a:pos x="269" y="151"/>
                </a:cxn>
                <a:cxn ang="0">
                  <a:pos x="263" y="132"/>
                </a:cxn>
                <a:cxn ang="0">
                  <a:pos x="216" y="147"/>
                </a:cxn>
                <a:cxn ang="0">
                  <a:pos x="175" y="160"/>
                </a:cxn>
                <a:cxn ang="0">
                  <a:pos x="147" y="194"/>
                </a:cxn>
                <a:cxn ang="0">
                  <a:pos x="116" y="210"/>
                </a:cxn>
                <a:cxn ang="0">
                  <a:pos x="97" y="251"/>
                </a:cxn>
                <a:cxn ang="0">
                  <a:pos x="91" y="237"/>
                </a:cxn>
                <a:cxn ang="0">
                  <a:pos x="88" y="206"/>
                </a:cxn>
                <a:cxn ang="0">
                  <a:pos x="74" y="203"/>
                </a:cxn>
                <a:cxn ang="0">
                  <a:pos x="97" y="158"/>
                </a:cxn>
                <a:cxn ang="0">
                  <a:pos x="65" y="200"/>
                </a:cxn>
                <a:cxn ang="0">
                  <a:pos x="45" y="194"/>
                </a:cxn>
                <a:cxn ang="0">
                  <a:pos x="41" y="179"/>
                </a:cxn>
                <a:cxn ang="0">
                  <a:pos x="31" y="157"/>
                </a:cxn>
                <a:cxn ang="0">
                  <a:pos x="40" y="146"/>
                </a:cxn>
                <a:cxn ang="0">
                  <a:pos x="73" y="144"/>
                </a:cxn>
                <a:cxn ang="0">
                  <a:pos x="104" y="103"/>
                </a:cxn>
                <a:cxn ang="0">
                  <a:pos x="101" y="70"/>
                </a:cxn>
                <a:cxn ang="0">
                  <a:pos x="81" y="88"/>
                </a:cxn>
                <a:cxn ang="0">
                  <a:pos x="40" y="95"/>
                </a:cxn>
                <a:cxn ang="0">
                  <a:pos x="44" y="82"/>
                </a:cxn>
                <a:cxn ang="0">
                  <a:pos x="20" y="36"/>
                </a:cxn>
                <a:cxn ang="0">
                  <a:pos x="60" y="82"/>
                </a:cxn>
                <a:cxn ang="0">
                  <a:pos x="65" y="62"/>
                </a:cxn>
                <a:cxn ang="0">
                  <a:pos x="65" y="42"/>
                </a:cxn>
                <a:cxn ang="0">
                  <a:pos x="76" y="23"/>
                </a:cxn>
                <a:cxn ang="0">
                  <a:pos x="47" y="34"/>
                </a:cxn>
                <a:cxn ang="0">
                  <a:pos x="66" y="7"/>
                </a:cxn>
                <a:cxn ang="0">
                  <a:pos x="109" y="6"/>
                </a:cxn>
                <a:cxn ang="0">
                  <a:pos x="140" y="11"/>
                </a:cxn>
              </a:cxnLst>
              <a:rect l="0" t="0" r="r" b="b"/>
              <a:pathLst>
                <a:path w="347" h="380">
                  <a:moveTo>
                    <a:pt x="156" y="0"/>
                  </a:moveTo>
                  <a:lnTo>
                    <a:pt x="161" y="2"/>
                  </a:lnTo>
                  <a:lnTo>
                    <a:pt x="165" y="7"/>
                  </a:lnTo>
                  <a:lnTo>
                    <a:pt x="167" y="12"/>
                  </a:lnTo>
                  <a:lnTo>
                    <a:pt x="169" y="19"/>
                  </a:lnTo>
                  <a:lnTo>
                    <a:pt x="171" y="25"/>
                  </a:lnTo>
                  <a:lnTo>
                    <a:pt x="173" y="32"/>
                  </a:lnTo>
                  <a:lnTo>
                    <a:pt x="174" y="33"/>
                  </a:lnTo>
                  <a:lnTo>
                    <a:pt x="176" y="34"/>
                  </a:lnTo>
                  <a:lnTo>
                    <a:pt x="179" y="35"/>
                  </a:lnTo>
                  <a:lnTo>
                    <a:pt x="181" y="35"/>
                  </a:lnTo>
                  <a:lnTo>
                    <a:pt x="184" y="36"/>
                  </a:lnTo>
                  <a:lnTo>
                    <a:pt x="187" y="36"/>
                  </a:lnTo>
                  <a:lnTo>
                    <a:pt x="191" y="34"/>
                  </a:lnTo>
                  <a:lnTo>
                    <a:pt x="200" y="25"/>
                  </a:lnTo>
                  <a:lnTo>
                    <a:pt x="204" y="25"/>
                  </a:lnTo>
                  <a:lnTo>
                    <a:pt x="206" y="27"/>
                  </a:lnTo>
                  <a:lnTo>
                    <a:pt x="209" y="29"/>
                  </a:lnTo>
                  <a:lnTo>
                    <a:pt x="211" y="31"/>
                  </a:lnTo>
                  <a:lnTo>
                    <a:pt x="215" y="32"/>
                  </a:lnTo>
                  <a:lnTo>
                    <a:pt x="224" y="31"/>
                  </a:lnTo>
                  <a:lnTo>
                    <a:pt x="231" y="27"/>
                  </a:lnTo>
                  <a:lnTo>
                    <a:pt x="237" y="25"/>
                  </a:lnTo>
                  <a:lnTo>
                    <a:pt x="242" y="29"/>
                  </a:lnTo>
                  <a:lnTo>
                    <a:pt x="253" y="43"/>
                  </a:lnTo>
                  <a:lnTo>
                    <a:pt x="254" y="45"/>
                  </a:lnTo>
                  <a:lnTo>
                    <a:pt x="254" y="46"/>
                  </a:lnTo>
                  <a:lnTo>
                    <a:pt x="253" y="46"/>
                  </a:lnTo>
                  <a:lnTo>
                    <a:pt x="249" y="48"/>
                  </a:lnTo>
                  <a:lnTo>
                    <a:pt x="247" y="48"/>
                  </a:lnTo>
                  <a:lnTo>
                    <a:pt x="244" y="49"/>
                  </a:lnTo>
                  <a:lnTo>
                    <a:pt x="242" y="49"/>
                  </a:lnTo>
                  <a:lnTo>
                    <a:pt x="241" y="50"/>
                  </a:lnTo>
                  <a:lnTo>
                    <a:pt x="241" y="52"/>
                  </a:lnTo>
                  <a:lnTo>
                    <a:pt x="244" y="58"/>
                  </a:lnTo>
                  <a:lnTo>
                    <a:pt x="251" y="64"/>
                  </a:lnTo>
                  <a:lnTo>
                    <a:pt x="257" y="72"/>
                  </a:lnTo>
                  <a:lnTo>
                    <a:pt x="264" y="80"/>
                  </a:lnTo>
                  <a:lnTo>
                    <a:pt x="269" y="87"/>
                  </a:lnTo>
                  <a:lnTo>
                    <a:pt x="275" y="93"/>
                  </a:lnTo>
                  <a:lnTo>
                    <a:pt x="282" y="97"/>
                  </a:lnTo>
                  <a:lnTo>
                    <a:pt x="292" y="99"/>
                  </a:lnTo>
                  <a:lnTo>
                    <a:pt x="302" y="102"/>
                  </a:lnTo>
                  <a:lnTo>
                    <a:pt x="312" y="104"/>
                  </a:lnTo>
                  <a:lnTo>
                    <a:pt x="322" y="106"/>
                  </a:lnTo>
                  <a:lnTo>
                    <a:pt x="331" y="106"/>
                  </a:lnTo>
                  <a:lnTo>
                    <a:pt x="333" y="113"/>
                  </a:lnTo>
                  <a:lnTo>
                    <a:pt x="337" y="121"/>
                  </a:lnTo>
                  <a:lnTo>
                    <a:pt x="340" y="131"/>
                  </a:lnTo>
                  <a:lnTo>
                    <a:pt x="341" y="139"/>
                  </a:lnTo>
                  <a:lnTo>
                    <a:pt x="341" y="145"/>
                  </a:lnTo>
                  <a:lnTo>
                    <a:pt x="342" y="151"/>
                  </a:lnTo>
                  <a:lnTo>
                    <a:pt x="346" y="155"/>
                  </a:lnTo>
                  <a:lnTo>
                    <a:pt x="347" y="161"/>
                  </a:lnTo>
                  <a:lnTo>
                    <a:pt x="346" y="166"/>
                  </a:lnTo>
                  <a:lnTo>
                    <a:pt x="342" y="176"/>
                  </a:lnTo>
                  <a:lnTo>
                    <a:pt x="338" y="187"/>
                  </a:lnTo>
                  <a:lnTo>
                    <a:pt x="326" y="216"/>
                  </a:lnTo>
                  <a:lnTo>
                    <a:pt x="318" y="231"/>
                  </a:lnTo>
                  <a:lnTo>
                    <a:pt x="312" y="246"/>
                  </a:lnTo>
                  <a:lnTo>
                    <a:pt x="307" y="258"/>
                  </a:lnTo>
                  <a:lnTo>
                    <a:pt x="304" y="267"/>
                  </a:lnTo>
                  <a:lnTo>
                    <a:pt x="302" y="273"/>
                  </a:lnTo>
                  <a:lnTo>
                    <a:pt x="298" y="279"/>
                  </a:lnTo>
                  <a:lnTo>
                    <a:pt x="291" y="283"/>
                  </a:lnTo>
                  <a:lnTo>
                    <a:pt x="282" y="287"/>
                  </a:lnTo>
                  <a:lnTo>
                    <a:pt x="274" y="290"/>
                  </a:lnTo>
                  <a:lnTo>
                    <a:pt x="267" y="294"/>
                  </a:lnTo>
                  <a:lnTo>
                    <a:pt x="263" y="298"/>
                  </a:lnTo>
                  <a:lnTo>
                    <a:pt x="260" y="305"/>
                  </a:lnTo>
                  <a:lnTo>
                    <a:pt x="258" y="314"/>
                  </a:lnTo>
                  <a:lnTo>
                    <a:pt x="256" y="323"/>
                  </a:lnTo>
                  <a:lnTo>
                    <a:pt x="253" y="330"/>
                  </a:lnTo>
                  <a:lnTo>
                    <a:pt x="241" y="333"/>
                  </a:lnTo>
                  <a:lnTo>
                    <a:pt x="231" y="337"/>
                  </a:lnTo>
                  <a:lnTo>
                    <a:pt x="225" y="340"/>
                  </a:lnTo>
                  <a:lnTo>
                    <a:pt x="219" y="343"/>
                  </a:lnTo>
                  <a:lnTo>
                    <a:pt x="211" y="344"/>
                  </a:lnTo>
                  <a:lnTo>
                    <a:pt x="202" y="346"/>
                  </a:lnTo>
                  <a:lnTo>
                    <a:pt x="193" y="348"/>
                  </a:lnTo>
                  <a:lnTo>
                    <a:pt x="191" y="347"/>
                  </a:lnTo>
                  <a:lnTo>
                    <a:pt x="190" y="344"/>
                  </a:lnTo>
                  <a:lnTo>
                    <a:pt x="190" y="338"/>
                  </a:lnTo>
                  <a:lnTo>
                    <a:pt x="192" y="332"/>
                  </a:lnTo>
                  <a:lnTo>
                    <a:pt x="193" y="326"/>
                  </a:lnTo>
                  <a:lnTo>
                    <a:pt x="194" y="321"/>
                  </a:lnTo>
                  <a:lnTo>
                    <a:pt x="194" y="318"/>
                  </a:lnTo>
                  <a:lnTo>
                    <a:pt x="193" y="315"/>
                  </a:lnTo>
                  <a:lnTo>
                    <a:pt x="190" y="312"/>
                  </a:lnTo>
                  <a:lnTo>
                    <a:pt x="188" y="311"/>
                  </a:lnTo>
                  <a:lnTo>
                    <a:pt x="186" y="311"/>
                  </a:lnTo>
                  <a:lnTo>
                    <a:pt x="184" y="310"/>
                  </a:lnTo>
                  <a:lnTo>
                    <a:pt x="179" y="310"/>
                  </a:lnTo>
                  <a:lnTo>
                    <a:pt x="174" y="313"/>
                  </a:lnTo>
                  <a:lnTo>
                    <a:pt x="168" y="315"/>
                  </a:lnTo>
                  <a:lnTo>
                    <a:pt x="165" y="319"/>
                  </a:lnTo>
                  <a:lnTo>
                    <a:pt x="161" y="322"/>
                  </a:lnTo>
                  <a:lnTo>
                    <a:pt x="153" y="324"/>
                  </a:lnTo>
                  <a:lnTo>
                    <a:pt x="147" y="325"/>
                  </a:lnTo>
                  <a:lnTo>
                    <a:pt x="142" y="327"/>
                  </a:lnTo>
                  <a:lnTo>
                    <a:pt x="138" y="333"/>
                  </a:lnTo>
                  <a:lnTo>
                    <a:pt x="133" y="342"/>
                  </a:lnTo>
                  <a:lnTo>
                    <a:pt x="129" y="350"/>
                  </a:lnTo>
                  <a:lnTo>
                    <a:pt x="125" y="357"/>
                  </a:lnTo>
                  <a:lnTo>
                    <a:pt x="122" y="361"/>
                  </a:lnTo>
                  <a:lnTo>
                    <a:pt x="121" y="362"/>
                  </a:lnTo>
                  <a:lnTo>
                    <a:pt x="118" y="363"/>
                  </a:lnTo>
                  <a:lnTo>
                    <a:pt x="117" y="363"/>
                  </a:lnTo>
                  <a:lnTo>
                    <a:pt x="117" y="362"/>
                  </a:lnTo>
                  <a:lnTo>
                    <a:pt x="116" y="362"/>
                  </a:lnTo>
                  <a:lnTo>
                    <a:pt x="114" y="361"/>
                  </a:lnTo>
                  <a:lnTo>
                    <a:pt x="108" y="361"/>
                  </a:lnTo>
                  <a:lnTo>
                    <a:pt x="104" y="363"/>
                  </a:lnTo>
                  <a:lnTo>
                    <a:pt x="102" y="363"/>
                  </a:lnTo>
                  <a:lnTo>
                    <a:pt x="101" y="362"/>
                  </a:lnTo>
                  <a:lnTo>
                    <a:pt x="99" y="361"/>
                  </a:lnTo>
                  <a:lnTo>
                    <a:pt x="89" y="361"/>
                  </a:lnTo>
                  <a:lnTo>
                    <a:pt x="86" y="362"/>
                  </a:lnTo>
                  <a:lnTo>
                    <a:pt x="84" y="364"/>
                  </a:lnTo>
                  <a:lnTo>
                    <a:pt x="80" y="364"/>
                  </a:lnTo>
                  <a:lnTo>
                    <a:pt x="74" y="363"/>
                  </a:lnTo>
                  <a:lnTo>
                    <a:pt x="66" y="362"/>
                  </a:lnTo>
                  <a:lnTo>
                    <a:pt x="59" y="362"/>
                  </a:lnTo>
                  <a:lnTo>
                    <a:pt x="48" y="366"/>
                  </a:lnTo>
                  <a:lnTo>
                    <a:pt x="36" y="367"/>
                  </a:lnTo>
                  <a:lnTo>
                    <a:pt x="33" y="368"/>
                  </a:lnTo>
                  <a:lnTo>
                    <a:pt x="31" y="369"/>
                  </a:lnTo>
                  <a:lnTo>
                    <a:pt x="29" y="373"/>
                  </a:lnTo>
                  <a:lnTo>
                    <a:pt x="28" y="376"/>
                  </a:lnTo>
                  <a:lnTo>
                    <a:pt x="27" y="378"/>
                  </a:lnTo>
                  <a:lnTo>
                    <a:pt x="25" y="380"/>
                  </a:lnTo>
                  <a:lnTo>
                    <a:pt x="16" y="380"/>
                  </a:lnTo>
                  <a:lnTo>
                    <a:pt x="10" y="378"/>
                  </a:lnTo>
                  <a:lnTo>
                    <a:pt x="0" y="376"/>
                  </a:lnTo>
                  <a:lnTo>
                    <a:pt x="7" y="361"/>
                  </a:lnTo>
                  <a:lnTo>
                    <a:pt x="17" y="345"/>
                  </a:lnTo>
                  <a:lnTo>
                    <a:pt x="23" y="338"/>
                  </a:lnTo>
                  <a:lnTo>
                    <a:pt x="31" y="334"/>
                  </a:lnTo>
                  <a:lnTo>
                    <a:pt x="37" y="325"/>
                  </a:lnTo>
                  <a:lnTo>
                    <a:pt x="39" y="323"/>
                  </a:lnTo>
                  <a:lnTo>
                    <a:pt x="40" y="321"/>
                  </a:lnTo>
                  <a:lnTo>
                    <a:pt x="42" y="321"/>
                  </a:lnTo>
                  <a:lnTo>
                    <a:pt x="44" y="324"/>
                  </a:lnTo>
                  <a:lnTo>
                    <a:pt x="41" y="346"/>
                  </a:lnTo>
                  <a:lnTo>
                    <a:pt x="40" y="350"/>
                  </a:lnTo>
                  <a:lnTo>
                    <a:pt x="40" y="352"/>
                  </a:lnTo>
                  <a:lnTo>
                    <a:pt x="42" y="356"/>
                  </a:lnTo>
                  <a:lnTo>
                    <a:pt x="42" y="358"/>
                  </a:lnTo>
                  <a:lnTo>
                    <a:pt x="43" y="360"/>
                  </a:lnTo>
                  <a:lnTo>
                    <a:pt x="44" y="361"/>
                  </a:lnTo>
                  <a:lnTo>
                    <a:pt x="45" y="361"/>
                  </a:lnTo>
                  <a:lnTo>
                    <a:pt x="45" y="360"/>
                  </a:lnTo>
                  <a:lnTo>
                    <a:pt x="47" y="356"/>
                  </a:lnTo>
                  <a:lnTo>
                    <a:pt x="51" y="344"/>
                  </a:lnTo>
                  <a:lnTo>
                    <a:pt x="54" y="338"/>
                  </a:lnTo>
                  <a:lnTo>
                    <a:pt x="56" y="336"/>
                  </a:lnTo>
                  <a:lnTo>
                    <a:pt x="63" y="336"/>
                  </a:lnTo>
                  <a:lnTo>
                    <a:pt x="66" y="337"/>
                  </a:lnTo>
                  <a:lnTo>
                    <a:pt x="71" y="339"/>
                  </a:lnTo>
                  <a:lnTo>
                    <a:pt x="72" y="342"/>
                  </a:lnTo>
                  <a:lnTo>
                    <a:pt x="72" y="350"/>
                  </a:lnTo>
                  <a:lnTo>
                    <a:pt x="73" y="351"/>
                  </a:lnTo>
                  <a:lnTo>
                    <a:pt x="77" y="349"/>
                  </a:lnTo>
                  <a:lnTo>
                    <a:pt x="78" y="347"/>
                  </a:lnTo>
                  <a:lnTo>
                    <a:pt x="79" y="346"/>
                  </a:lnTo>
                  <a:lnTo>
                    <a:pt x="81" y="345"/>
                  </a:lnTo>
                  <a:lnTo>
                    <a:pt x="86" y="345"/>
                  </a:lnTo>
                  <a:lnTo>
                    <a:pt x="89" y="344"/>
                  </a:lnTo>
                  <a:lnTo>
                    <a:pt x="91" y="344"/>
                  </a:lnTo>
                  <a:lnTo>
                    <a:pt x="92" y="343"/>
                  </a:lnTo>
                  <a:lnTo>
                    <a:pt x="92" y="340"/>
                  </a:lnTo>
                  <a:lnTo>
                    <a:pt x="88" y="338"/>
                  </a:lnTo>
                  <a:lnTo>
                    <a:pt x="85" y="338"/>
                  </a:lnTo>
                  <a:lnTo>
                    <a:pt x="79" y="335"/>
                  </a:lnTo>
                  <a:lnTo>
                    <a:pt x="79" y="333"/>
                  </a:lnTo>
                  <a:lnTo>
                    <a:pt x="80" y="331"/>
                  </a:lnTo>
                  <a:lnTo>
                    <a:pt x="84" y="326"/>
                  </a:lnTo>
                  <a:lnTo>
                    <a:pt x="90" y="322"/>
                  </a:lnTo>
                  <a:lnTo>
                    <a:pt x="97" y="321"/>
                  </a:lnTo>
                  <a:lnTo>
                    <a:pt x="106" y="323"/>
                  </a:lnTo>
                  <a:lnTo>
                    <a:pt x="116" y="325"/>
                  </a:lnTo>
                  <a:lnTo>
                    <a:pt x="123" y="323"/>
                  </a:lnTo>
                  <a:lnTo>
                    <a:pt x="128" y="318"/>
                  </a:lnTo>
                  <a:lnTo>
                    <a:pt x="133" y="313"/>
                  </a:lnTo>
                  <a:lnTo>
                    <a:pt x="135" y="312"/>
                  </a:lnTo>
                  <a:lnTo>
                    <a:pt x="138" y="309"/>
                  </a:lnTo>
                  <a:lnTo>
                    <a:pt x="140" y="308"/>
                  </a:lnTo>
                  <a:lnTo>
                    <a:pt x="143" y="305"/>
                  </a:lnTo>
                  <a:lnTo>
                    <a:pt x="143" y="303"/>
                  </a:lnTo>
                  <a:lnTo>
                    <a:pt x="142" y="303"/>
                  </a:lnTo>
                  <a:lnTo>
                    <a:pt x="136" y="304"/>
                  </a:lnTo>
                  <a:lnTo>
                    <a:pt x="130" y="306"/>
                  </a:lnTo>
                  <a:lnTo>
                    <a:pt x="124" y="310"/>
                  </a:lnTo>
                  <a:lnTo>
                    <a:pt x="122" y="312"/>
                  </a:lnTo>
                  <a:lnTo>
                    <a:pt x="118" y="314"/>
                  </a:lnTo>
                  <a:lnTo>
                    <a:pt x="116" y="316"/>
                  </a:lnTo>
                  <a:lnTo>
                    <a:pt x="114" y="318"/>
                  </a:lnTo>
                  <a:lnTo>
                    <a:pt x="111" y="318"/>
                  </a:lnTo>
                  <a:lnTo>
                    <a:pt x="109" y="316"/>
                  </a:lnTo>
                  <a:lnTo>
                    <a:pt x="108" y="312"/>
                  </a:lnTo>
                  <a:lnTo>
                    <a:pt x="110" y="302"/>
                  </a:lnTo>
                  <a:lnTo>
                    <a:pt x="111" y="298"/>
                  </a:lnTo>
                  <a:lnTo>
                    <a:pt x="110" y="298"/>
                  </a:lnTo>
                  <a:lnTo>
                    <a:pt x="107" y="302"/>
                  </a:lnTo>
                  <a:lnTo>
                    <a:pt x="102" y="307"/>
                  </a:lnTo>
                  <a:lnTo>
                    <a:pt x="97" y="311"/>
                  </a:lnTo>
                  <a:lnTo>
                    <a:pt x="93" y="312"/>
                  </a:lnTo>
                  <a:lnTo>
                    <a:pt x="89" y="308"/>
                  </a:lnTo>
                  <a:lnTo>
                    <a:pt x="88" y="305"/>
                  </a:lnTo>
                  <a:lnTo>
                    <a:pt x="86" y="303"/>
                  </a:lnTo>
                  <a:lnTo>
                    <a:pt x="84" y="300"/>
                  </a:lnTo>
                  <a:lnTo>
                    <a:pt x="82" y="299"/>
                  </a:lnTo>
                  <a:lnTo>
                    <a:pt x="80" y="297"/>
                  </a:lnTo>
                  <a:lnTo>
                    <a:pt x="76" y="295"/>
                  </a:lnTo>
                  <a:lnTo>
                    <a:pt x="73" y="291"/>
                  </a:lnTo>
                  <a:lnTo>
                    <a:pt x="73" y="290"/>
                  </a:lnTo>
                  <a:lnTo>
                    <a:pt x="79" y="287"/>
                  </a:lnTo>
                  <a:lnTo>
                    <a:pt x="82" y="284"/>
                  </a:lnTo>
                  <a:lnTo>
                    <a:pt x="83" y="281"/>
                  </a:lnTo>
                  <a:lnTo>
                    <a:pt x="86" y="277"/>
                  </a:lnTo>
                  <a:lnTo>
                    <a:pt x="92" y="272"/>
                  </a:lnTo>
                  <a:lnTo>
                    <a:pt x="100" y="266"/>
                  </a:lnTo>
                  <a:lnTo>
                    <a:pt x="104" y="263"/>
                  </a:lnTo>
                  <a:lnTo>
                    <a:pt x="105" y="263"/>
                  </a:lnTo>
                  <a:lnTo>
                    <a:pt x="111" y="270"/>
                  </a:lnTo>
                  <a:lnTo>
                    <a:pt x="113" y="270"/>
                  </a:lnTo>
                  <a:lnTo>
                    <a:pt x="114" y="268"/>
                  </a:lnTo>
                  <a:lnTo>
                    <a:pt x="115" y="263"/>
                  </a:lnTo>
                  <a:lnTo>
                    <a:pt x="115" y="252"/>
                  </a:lnTo>
                  <a:lnTo>
                    <a:pt x="117" y="248"/>
                  </a:lnTo>
                  <a:lnTo>
                    <a:pt x="124" y="243"/>
                  </a:lnTo>
                  <a:lnTo>
                    <a:pt x="131" y="241"/>
                  </a:lnTo>
                  <a:lnTo>
                    <a:pt x="137" y="239"/>
                  </a:lnTo>
                  <a:lnTo>
                    <a:pt x="146" y="237"/>
                  </a:lnTo>
                  <a:lnTo>
                    <a:pt x="151" y="236"/>
                  </a:lnTo>
                  <a:lnTo>
                    <a:pt x="154" y="234"/>
                  </a:lnTo>
                  <a:lnTo>
                    <a:pt x="155" y="231"/>
                  </a:lnTo>
                  <a:lnTo>
                    <a:pt x="154" y="229"/>
                  </a:lnTo>
                  <a:lnTo>
                    <a:pt x="150" y="229"/>
                  </a:lnTo>
                  <a:lnTo>
                    <a:pt x="148" y="230"/>
                  </a:lnTo>
                  <a:lnTo>
                    <a:pt x="147" y="230"/>
                  </a:lnTo>
                  <a:lnTo>
                    <a:pt x="144" y="231"/>
                  </a:lnTo>
                  <a:lnTo>
                    <a:pt x="141" y="231"/>
                  </a:lnTo>
                  <a:lnTo>
                    <a:pt x="140" y="230"/>
                  </a:lnTo>
                  <a:lnTo>
                    <a:pt x="138" y="226"/>
                  </a:lnTo>
                  <a:lnTo>
                    <a:pt x="137" y="220"/>
                  </a:lnTo>
                  <a:lnTo>
                    <a:pt x="136" y="214"/>
                  </a:lnTo>
                  <a:lnTo>
                    <a:pt x="138" y="210"/>
                  </a:lnTo>
                  <a:lnTo>
                    <a:pt x="140" y="208"/>
                  </a:lnTo>
                  <a:lnTo>
                    <a:pt x="150" y="202"/>
                  </a:lnTo>
                  <a:lnTo>
                    <a:pt x="154" y="198"/>
                  </a:lnTo>
                  <a:lnTo>
                    <a:pt x="157" y="191"/>
                  </a:lnTo>
                  <a:lnTo>
                    <a:pt x="168" y="180"/>
                  </a:lnTo>
                  <a:lnTo>
                    <a:pt x="177" y="174"/>
                  </a:lnTo>
                  <a:lnTo>
                    <a:pt x="185" y="169"/>
                  </a:lnTo>
                  <a:lnTo>
                    <a:pt x="188" y="167"/>
                  </a:lnTo>
                  <a:lnTo>
                    <a:pt x="192" y="161"/>
                  </a:lnTo>
                  <a:lnTo>
                    <a:pt x="197" y="159"/>
                  </a:lnTo>
                  <a:lnTo>
                    <a:pt x="203" y="159"/>
                  </a:lnTo>
                  <a:lnTo>
                    <a:pt x="207" y="160"/>
                  </a:lnTo>
                  <a:lnTo>
                    <a:pt x="210" y="161"/>
                  </a:lnTo>
                  <a:lnTo>
                    <a:pt x="212" y="162"/>
                  </a:lnTo>
                  <a:lnTo>
                    <a:pt x="213" y="163"/>
                  </a:lnTo>
                  <a:lnTo>
                    <a:pt x="213" y="165"/>
                  </a:lnTo>
                  <a:lnTo>
                    <a:pt x="212" y="166"/>
                  </a:lnTo>
                  <a:lnTo>
                    <a:pt x="210" y="170"/>
                  </a:lnTo>
                  <a:lnTo>
                    <a:pt x="207" y="176"/>
                  </a:lnTo>
                  <a:lnTo>
                    <a:pt x="203" y="184"/>
                  </a:lnTo>
                  <a:lnTo>
                    <a:pt x="200" y="192"/>
                  </a:lnTo>
                  <a:lnTo>
                    <a:pt x="198" y="199"/>
                  </a:lnTo>
                  <a:lnTo>
                    <a:pt x="197" y="206"/>
                  </a:lnTo>
                  <a:lnTo>
                    <a:pt x="194" y="213"/>
                  </a:lnTo>
                  <a:lnTo>
                    <a:pt x="192" y="218"/>
                  </a:lnTo>
                  <a:lnTo>
                    <a:pt x="191" y="223"/>
                  </a:lnTo>
                  <a:lnTo>
                    <a:pt x="190" y="228"/>
                  </a:lnTo>
                  <a:lnTo>
                    <a:pt x="189" y="234"/>
                  </a:lnTo>
                  <a:lnTo>
                    <a:pt x="189" y="238"/>
                  </a:lnTo>
                  <a:lnTo>
                    <a:pt x="191" y="233"/>
                  </a:lnTo>
                  <a:lnTo>
                    <a:pt x="194" y="226"/>
                  </a:lnTo>
                  <a:lnTo>
                    <a:pt x="198" y="217"/>
                  </a:lnTo>
                  <a:lnTo>
                    <a:pt x="200" y="212"/>
                  </a:lnTo>
                  <a:lnTo>
                    <a:pt x="202" y="206"/>
                  </a:lnTo>
                  <a:lnTo>
                    <a:pt x="208" y="189"/>
                  </a:lnTo>
                  <a:lnTo>
                    <a:pt x="211" y="184"/>
                  </a:lnTo>
                  <a:lnTo>
                    <a:pt x="215" y="178"/>
                  </a:lnTo>
                  <a:lnTo>
                    <a:pt x="222" y="170"/>
                  </a:lnTo>
                  <a:lnTo>
                    <a:pt x="228" y="162"/>
                  </a:lnTo>
                  <a:lnTo>
                    <a:pt x="232" y="157"/>
                  </a:lnTo>
                  <a:lnTo>
                    <a:pt x="236" y="155"/>
                  </a:lnTo>
                  <a:lnTo>
                    <a:pt x="242" y="154"/>
                  </a:lnTo>
                  <a:lnTo>
                    <a:pt x="249" y="152"/>
                  </a:lnTo>
                  <a:lnTo>
                    <a:pt x="253" y="152"/>
                  </a:lnTo>
                  <a:lnTo>
                    <a:pt x="258" y="154"/>
                  </a:lnTo>
                  <a:lnTo>
                    <a:pt x="263" y="155"/>
                  </a:lnTo>
                  <a:lnTo>
                    <a:pt x="267" y="156"/>
                  </a:lnTo>
                  <a:lnTo>
                    <a:pt x="271" y="154"/>
                  </a:lnTo>
                  <a:lnTo>
                    <a:pt x="269" y="151"/>
                  </a:lnTo>
                  <a:lnTo>
                    <a:pt x="264" y="148"/>
                  </a:lnTo>
                  <a:lnTo>
                    <a:pt x="258" y="146"/>
                  </a:lnTo>
                  <a:lnTo>
                    <a:pt x="254" y="144"/>
                  </a:lnTo>
                  <a:lnTo>
                    <a:pt x="254" y="142"/>
                  </a:lnTo>
                  <a:lnTo>
                    <a:pt x="257" y="140"/>
                  </a:lnTo>
                  <a:lnTo>
                    <a:pt x="259" y="138"/>
                  </a:lnTo>
                  <a:lnTo>
                    <a:pt x="261" y="137"/>
                  </a:lnTo>
                  <a:lnTo>
                    <a:pt x="263" y="133"/>
                  </a:lnTo>
                  <a:lnTo>
                    <a:pt x="263" y="132"/>
                  </a:lnTo>
                  <a:lnTo>
                    <a:pt x="262" y="131"/>
                  </a:lnTo>
                  <a:lnTo>
                    <a:pt x="259" y="132"/>
                  </a:lnTo>
                  <a:lnTo>
                    <a:pt x="243" y="147"/>
                  </a:lnTo>
                  <a:lnTo>
                    <a:pt x="233" y="150"/>
                  </a:lnTo>
                  <a:lnTo>
                    <a:pt x="223" y="158"/>
                  </a:lnTo>
                  <a:lnTo>
                    <a:pt x="216" y="159"/>
                  </a:lnTo>
                  <a:lnTo>
                    <a:pt x="213" y="156"/>
                  </a:lnTo>
                  <a:lnTo>
                    <a:pt x="214" y="152"/>
                  </a:lnTo>
                  <a:lnTo>
                    <a:pt x="216" y="147"/>
                  </a:lnTo>
                  <a:lnTo>
                    <a:pt x="218" y="144"/>
                  </a:lnTo>
                  <a:lnTo>
                    <a:pt x="219" y="141"/>
                  </a:lnTo>
                  <a:lnTo>
                    <a:pt x="218" y="141"/>
                  </a:lnTo>
                  <a:lnTo>
                    <a:pt x="212" y="145"/>
                  </a:lnTo>
                  <a:lnTo>
                    <a:pt x="205" y="151"/>
                  </a:lnTo>
                  <a:lnTo>
                    <a:pt x="198" y="153"/>
                  </a:lnTo>
                  <a:lnTo>
                    <a:pt x="191" y="154"/>
                  </a:lnTo>
                  <a:lnTo>
                    <a:pt x="183" y="156"/>
                  </a:lnTo>
                  <a:lnTo>
                    <a:pt x="175" y="160"/>
                  </a:lnTo>
                  <a:lnTo>
                    <a:pt x="165" y="163"/>
                  </a:lnTo>
                  <a:lnTo>
                    <a:pt x="155" y="168"/>
                  </a:lnTo>
                  <a:lnTo>
                    <a:pt x="154" y="169"/>
                  </a:lnTo>
                  <a:lnTo>
                    <a:pt x="154" y="171"/>
                  </a:lnTo>
                  <a:lnTo>
                    <a:pt x="155" y="174"/>
                  </a:lnTo>
                  <a:lnTo>
                    <a:pt x="155" y="178"/>
                  </a:lnTo>
                  <a:lnTo>
                    <a:pt x="152" y="184"/>
                  </a:lnTo>
                  <a:lnTo>
                    <a:pt x="150" y="189"/>
                  </a:lnTo>
                  <a:lnTo>
                    <a:pt x="147" y="194"/>
                  </a:lnTo>
                  <a:lnTo>
                    <a:pt x="143" y="198"/>
                  </a:lnTo>
                  <a:lnTo>
                    <a:pt x="139" y="198"/>
                  </a:lnTo>
                  <a:lnTo>
                    <a:pt x="136" y="196"/>
                  </a:lnTo>
                  <a:lnTo>
                    <a:pt x="134" y="194"/>
                  </a:lnTo>
                  <a:lnTo>
                    <a:pt x="133" y="192"/>
                  </a:lnTo>
                  <a:lnTo>
                    <a:pt x="131" y="190"/>
                  </a:lnTo>
                  <a:lnTo>
                    <a:pt x="130" y="190"/>
                  </a:lnTo>
                  <a:lnTo>
                    <a:pt x="125" y="195"/>
                  </a:lnTo>
                  <a:lnTo>
                    <a:pt x="116" y="210"/>
                  </a:lnTo>
                  <a:lnTo>
                    <a:pt x="112" y="216"/>
                  </a:lnTo>
                  <a:lnTo>
                    <a:pt x="109" y="219"/>
                  </a:lnTo>
                  <a:lnTo>
                    <a:pt x="107" y="223"/>
                  </a:lnTo>
                  <a:lnTo>
                    <a:pt x="107" y="228"/>
                  </a:lnTo>
                  <a:lnTo>
                    <a:pt x="106" y="235"/>
                  </a:lnTo>
                  <a:lnTo>
                    <a:pt x="106" y="241"/>
                  </a:lnTo>
                  <a:lnTo>
                    <a:pt x="105" y="247"/>
                  </a:lnTo>
                  <a:lnTo>
                    <a:pt x="102" y="250"/>
                  </a:lnTo>
                  <a:lnTo>
                    <a:pt x="97" y="251"/>
                  </a:lnTo>
                  <a:lnTo>
                    <a:pt x="90" y="252"/>
                  </a:lnTo>
                  <a:lnTo>
                    <a:pt x="86" y="252"/>
                  </a:lnTo>
                  <a:lnTo>
                    <a:pt x="84" y="249"/>
                  </a:lnTo>
                  <a:lnTo>
                    <a:pt x="84" y="246"/>
                  </a:lnTo>
                  <a:lnTo>
                    <a:pt x="86" y="243"/>
                  </a:lnTo>
                  <a:lnTo>
                    <a:pt x="87" y="241"/>
                  </a:lnTo>
                  <a:lnTo>
                    <a:pt x="89" y="240"/>
                  </a:lnTo>
                  <a:lnTo>
                    <a:pt x="90" y="238"/>
                  </a:lnTo>
                  <a:lnTo>
                    <a:pt x="91" y="237"/>
                  </a:lnTo>
                  <a:lnTo>
                    <a:pt x="90" y="236"/>
                  </a:lnTo>
                  <a:lnTo>
                    <a:pt x="89" y="234"/>
                  </a:lnTo>
                  <a:lnTo>
                    <a:pt x="86" y="231"/>
                  </a:lnTo>
                  <a:lnTo>
                    <a:pt x="86" y="227"/>
                  </a:lnTo>
                  <a:lnTo>
                    <a:pt x="87" y="224"/>
                  </a:lnTo>
                  <a:lnTo>
                    <a:pt x="89" y="219"/>
                  </a:lnTo>
                  <a:lnTo>
                    <a:pt x="91" y="209"/>
                  </a:lnTo>
                  <a:lnTo>
                    <a:pt x="91" y="207"/>
                  </a:lnTo>
                  <a:lnTo>
                    <a:pt x="88" y="206"/>
                  </a:lnTo>
                  <a:lnTo>
                    <a:pt x="86" y="207"/>
                  </a:lnTo>
                  <a:lnTo>
                    <a:pt x="83" y="209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8" y="214"/>
                  </a:lnTo>
                  <a:lnTo>
                    <a:pt x="75" y="214"/>
                  </a:lnTo>
                  <a:lnTo>
                    <a:pt x="73" y="212"/>
                  </a:lnTo>
                  <a:lnTo>
                    <a:pt x="72" y="208"/>
                  </a:lnTo>
                  <a:lnTo>
                    <a:pt x="74" y="203"/>
                  </a:lnTo>
                  <a:lnTo>
                    <a:pt x="80" y="194"/>
                  </a:lnTo>
                  <a:lnTo>
                    <a:pt x="81" y="190"/>
                  </a:lnTo>
                  <a:lnTo>
                    <a:pt x="82" y="184"/>
                  </a:lnTo>
                  <a:lnTo>
                    <a:pt x="84" y="176"/>
                  </a:lnTo>
                  <a:lnTo>
                    <a:pt x="88" y="168"/>
                  </a:lnTo>
                  <a:lnTo>
                    <a:pt x="90" y="166"/>
                  </a:lnTo>
                  <a:lnTo>
                    <a:pt x="92" y="163"/>
                  </a:lnTo>
                  <a:lnTo>
                    <a:pt x="93" y="161"/>
                  </a:lnTo>
                  <a:lnTo>
                    <a:pt x="97" y="158"/>
                  </a:lnTo>
                  <a:lnTo>
                    <a:pt x="97" y="156"/>
                  </a:lnTo>
                  <a:lnTo>
                    <a:pt x="96" y="156"/>
                  </a:lnTo>
                  <a:lnTo>
                    <a:pt x="91" y="158"/>
                  </a:lnTo>
                  <a:lnTo>
                    <a:pt x="85" y="162"/>
                  </a:lnTo>
                  <a:lnTo>
                    <a:pt x="83" y="164"/>
                  </a:lnTo>
                  <a:lnTo>
                    <a:pt x="78" y="175"/>
                  </a:lnTo>
                  <a:lnTo>
                    <a:pt x="74" y="184"/>
                  </a:lnTo>
                  <a:lnTo>
                    <a:pt x="69" y="192"/>
                  </a:lnTo>
                  <a:lnTo>
                    <a:pt x="65" y="200"/>
                  </a:lnTo>
                  <a:lnTo>
                    <a:pt x="62" y="204"/>
                  </a:lnTo>
                  <a:lnTo>
                    <a:pt x="59" y="207"/>
                  </a:lnTo>
                  <a:lnTo>
                    <a:pt x="55" y="210"/>
                  </a:lnTo>
                  <a:lnTo>
                    <a:pt x="51" y="212"/>
                  </a:lnTo>
                  <a:lnTo>
                    <a:pt x="47" y="212"/>
                  </a:lnTo>
                  <a:lnTo>
                    <a:pt x="43" y="208"/>
                  </a:lnTo>
                  <a:lnTo>
                    <a:pt x="43" y="202"/>
                  </a:lnTo>
                  <a:lnTo>
                    <a:pt x="44" y="198"/>
                  </a:lnTo>
                  <a:lnTo>
                    <a:pt x="45" y="194"/>
                  </a:lnTo>
                  <a:lnTo>
                    <a:pt x="45" y="191"/>
                  </a:lnTo>
                  <a:lnTo>
                    <a:pt x="42" y="189"/>
                  </a:lnTo>
                  <a:lnTo>
                    <a:pt x="36" y="187"/>
                  </a:lnTo>
                  <a:lnTo>
                    <a:pt x="33" y="187"/>
                  </a:lnTo>
                  <a:lnTo>
                    <a:pt x="33" y="186"/>
                  </a:lnTo>
                  <a:lnTo>
                    <a:pt x="34" y="185"/>
                  </a:lnTo>
                  <a:lnTo>
                    <a:pt x="38" y="183"/>
                  </a:lnTo>
                  <a:lnTo>
                    <a:pt x="39" y="181"/>
                  </a:lnTo>
                  <a:lnTo>
                    <a:pt x="41" y="179"/>
                  </a:lnTo>
                  <a:lnTo>
                    <a:pt x="40" y="178"/>
                  </a:lnTo>
                  <a:lnTo>
                    <a:pt x="36" y="176"/>
                  </a:lnTo>
                  <a:lnTo>
                    <a:pt x="33" y="175"/>
                  </a:lnTo>
                  <a:lnTo>
                    <a:pt x="27" y="171"/>
                  </a:lnTo>
                  <a:lnTo>
                    <a:pt x="27" y="168"/>
                  </a:lnTo>
                  <a:lnTo>
                    <a:pt x="33" y="162"/>
                  </a:lnTo>
                  <a:lnTo>
                    <a:pt x="33" y="160"/>
                  </a:lnTo>
                  <a:lnTo>
                    <a:pt x="32" y="159"/>
                  </a:lnTo>
                  <a:lnTo>
                    <a:pt x="31" y="157"/>
                  </a:lnTo>
                  <a:lnTo>
                    <a:pt x="28" y="154"/>
                  </a:lnTo>
                  <a:lnTo>
                    <a:pt x="27" y="152"/>
                  </a:lnTo>
                  <a:lnTo>
                    <a:pt x="26" y="151"/>
                  </a:lnTo>
                  <a:lnTo>
                    <a:pt x="26" y="150"/>
                  </a:lnTo>
                  <a:lnTo>
                    <a:pt x="27" y="148"/>
                  </a:lnTo>
                  <a:lnTo>
                    <a:pt x="29" y="147"/>
                  </a:lnTo>
                  <a:lnTo>
                    <a:pt x="37" y="147"/>
                  </a:lnTo>
                  <a:lnTo>
                    <a:pt x="39" y="146"/>
                  </a:lnTo>
                  <a:lnTo>
                    <a:pt x="40" y="146"/>
                  </a:lnTo>
                  <a:lnTo>
                    <a:pt x="40" y="133"/>
                  </a:lnTo>
                  <a:lnTo>
                    <a:pt x="41" y="124"/>
                  </a:lnTo>
                  <a:lnTo>
                    <a:pt x="43" y="118"/>
                  </a:lnTo>
                  <a:lnTo>
                    <a:pt x="48" y="115"/>
                  </a:lnTo>
                  <a:lnTo>
                    <a:pt x="52" y="117"/>
                  </a:lnTo>
                  <a:lnTo>
                    <a:pt x="57" y="122"/>
                  </a:lnTo>
                  <a:lnTo>
                    <a:pt x="63" y="131"/>
                  </a:lnTo>
                  <a:lnTo>
                    <a:pt x="68" y="138"/>
                  </a:lnTo>
                  <a:lnTo>
                    <a:pt x="73" y="144"/>
                  </a:lnTo>
                  <a:lnTo>
                    <a:pt x="76" y="146"/>
                  </a:lnTo>
                  <a:lnTo>
                    <a:pt x="82" y="145"/>
                  </a:lnTo>
                  <a:lnTo>
                    <a:pt x="99" y="139"/>
                  </a:lnTo>
                  <a:lnTo>
                    <a:pt x="103" y="135"/>
                  </a:lnTo>
                  <a:lnTo>
                    <a:pt x="103" y="129"/>
                  </a:lnTo>
                  <a:lnTo>
                    <a:pt x="102" y="120"/>
                  </a:lnTo>
                  <a:lnTo>
                    <a:pt x="101" y="113"/>
                  </a:lnTo>
                  <a:lnTo>
                    <a:pt x="102" y="108"/>
                  </a:lnTo>
                  <a:lnTo>
                    <a:pt x="104" y="103"/>
                  </a:lnTo>
                  <a:lnTo>
                    <a:pt x="107" y="95"/>
                  </a:lnTo>
                  <a:lnTo>
                    <a:pt x="109" y="88"/>
                  </a:lnTo>
                  <a:lnTo>
                    <a:pt x="110" y="81"/>
                  </a:lnTo>
                  <a:lnTo>
                    <a:pt x="110" y="76"/>
                  </a:lnTo>
                  <a:lnTo>
                    <a:pt x="109" y="74"/>
                  </a:lnTo>
                  <a:lnTo>
                    <a:pt x="109" y="72"/>
                  </a:lnTo>
                  <a:lnTo>
                    <a:pt x="107" y="68"/>
                  </a:lnTo>
                  <a:lnTo>
                    <a:pt x="105" y="68"/>
                  </a:lnTo>
                  <a:lnTo>
                    <a:pt x="101" y="70"/>
                  </a:lnTo>
                  <a:lnTo>
                    <a:pt x="100" y="72"/>
                  </a:lnTo>
                  <a:lnTo>
                    <a:pt x="98" y="73"/>
                  </a:lnTo>
                  <a:lnTo>
                    <a:pt x="94" y="74"/>
                  </a:lnTo>
                  <a:lnTo>
                    <a:pt x="89" y="74"/>
                  </a:lnTo>
                  <a:lnTo>
                    <a:pt x="86" y="81"/>
                  </a:lnTo>
                  <a:lnTo>
                    <a:pt x="86" y="83"/>
                  </a:lnTo>
                  <a:lnTo>
                    <a:pt x="85" y="85"/>
                  </a:lnTo>
                  <a:lnTo>
                    <a:pt x="83" y="87"/>
                  </a:lnTo>
                  <a:lnTo>
                    <a:pt x="81" y="88"/>
                  </a:lnTo>
                  <a:lnTo>
                    <a:pt x="71" y="92"/>
                  </a:lnTo>
                  <a:lnTo>
                    <a:pt x="63" y="97"/>
                  </a:lnTo>
                  <a:lnTo>
                    <a:pt x="61" y="99"/>
                  </a:lnTo>
                  <a:lnTo>
                    <a:pt x="58" y="100"/>
                  </a:lnTo>
                  <a:lnTo>
                    <a:pt x="54" y="102"/>
                  </a:lnTo>
                  <a:lnTo>
                    <a:pt x="48" y="102"/>
                  </a:lnTo>
                  <a:lnTo>
                    <a:pt x="45" y="100"/>
                  </a:lnTo>
                  <a:lnTo>
                    <a:pt x="42" y="98"/>
                  </a:lnTo>
                  <a:lnTo>
                    <a:pt x="40" y="95"/>
                  </a:lnTo>
                  <a:lnTo>
                    <a:pt x="39" y="92"/>
                  </a:lnTo>
                  <a:lnTo>
                    <a:pt x="38" y="88"/>
                  </a:lnTo>
                  <a:lnTo>
                    <a:pt x="38" y="87"/>
                  </a:lnTo>
                  <a:lnTo>
                    <a:pt x="39" y="86"/>
                  </a:lnTo>
                  <a:lnTo>
                    <a:pt x="40" y="86"/>
                  </a:lnTo>
                  <a:lnTo>
                    <a:pt x="41" y="87"/>
                  </a:lnTo>
                  <a:lnTo>
                    <a:pt x="43" y="87"/>
                  </a:lnTo>
                  <a:lnTo>
                    <a:pt x="44" y="86"/>
                  </a:lnTo>
                  <a:lnTo>
                    <a:pt x="44" y="82"/>
                  </a:lnTo>
                  <a:lnTo>
                    <a:pt x="42" y="75"/>
                  </a:lnTo>
                  <a:lnTo>
                    <a:pt x="38" y="69"/>
                  </a:lnTo>
                  <a:lnTo>
                    <a:pt x="36" y="65"/>
                  </a:lnTo>
                  <a:lnTo>
                    <a:pt x="36" y="61"/>
                  </a:lnTo>
                  <a:lnTo>
                    <a:pt x="29" y="54"/>
                  </a:lnTo>
                  <a:lnTo>
                    <a:pt x="25" y="47"/>
                  </a:lnTo>
                  <a:lnTo>
                    <a:pt x="20" y="42"/>
                  </a:lnTo>
                  <a:lnTo>
                    <a:pt x="19" y="38"/>
                  </a:lnTo>
                  <a:lnTo>
                    <a:pt x="20" y="36"/>
                  </a:lnTo>
                  <a:lnTo>
                    <a:pt x="25" y="37"/>
                  </a:lnTo>
                  <a:lnTo>
                    <a:pt x="30" y="41"/>
                  </a:lnTo>
                  <a:lnTo>
                    <a:pt x="37" y="45"/>
                  </a:lnTo>
                  <a:lnTo>
                    <a:pt x="45" y="51"/>
                  </a:lnTo>
                  <a:lnTo>
                    <a:pt x="52" y="57"/>
                  </a:lnTo>
                  <a:lnTo>
                    <a:pt x="57" y="62"/>
                  </a:lnTo>
                  <a:lnTo>
                    <a:pt x="59" y="65"/>
                  </a:lnTo>
                  <a:lnTo>
                    <a:pt x="59" y="79"/>
                  </a:lnTo>
                  <a:lnTo>
                    <a:pt x="60" y="82"/>
                  </a:lnTo>
                  <a:lnTo>
                    <a:pt x="63" y="83"/>
                  </a:lnTo>
                  <a:lnTo>
                    <a:pt x="66" y="82"/>
                  </a:lnTo>
                  <a:lnTo>
                    <a:pt x="68" y="81"/>
                  </a:lnTo>
                  <a:lnTo>
                    <a:pt x="69" y="79"/>
                  </a:lnTo>
                  <a:lnTo>
                    <a:pt x="71" y="75"/>
                  </a:lnTo>
                  <a:lnTo>
                    <a:pt x="69" y="72"/>
                  </a:lnTo>
                  <a:lnTo>
                    <a:pt x="68" y="68"/>
                  </a:lnTo>
                  <a:lnTo>
                    <a:pt x="67" y="65"/>
                  </a:lnTo>
                  <a:lnTo>
                    <a:pt x="65" y="62"/>
                  </a:lnTo>
                  <a:lnTo>
                    <a:pt x="64" y="60"/>
                  </a:lnTo>
                  <a:lnTo>
                    <a:pt x="59" y="55"/>
                  </a:lnTo>
                  <a:lnTo>
                    <a:pt x="57" y="51"/>
                  </a:lnTo>
                  <a:lnTo>
                    <a:pt x="55" y="47"/>
                  </a:lnTo>
                  <a:lnTo>
                    <a:pt x="56" y="45"/>
                  </a:lnTo>
                  <a:lnTo>
                    <a:pt x="57" y="44"/>
                  </a:lnTo>
                  <a:lnTo>
                    <a:pt x="59" y="43"/>
                  </a:lnTo>
                  <a:lnTo>
                    <a:pt x="63" y="43"/>
                  </a:lnTo>
                  <a:lnTo>
                    <a:pt x="65" y="42"/>
                  </a:lnTo>
                  <a:lnTo>
                    <a:pt x="67" y="38"/>
                  </a:lnTo>
                  <a:lnTo>
                    <a:pt x="71" y="34"/>
                  </a:lnTo>
                  <a:lnTo>
                    <a:pt x="77" y="31"/>
                  </a:lnTo>
                  <a:lnTo>
                    <a:pt x="83" y="29"/>
                  </a:lnTo>
                  <a:lnTo>
                    <a:pt x="85" y="26"/>
                  </a:lnTo>
                  <a:lnTo>
                    <a:pt x="84" y="25"/>
                  </a:lnTo>
                  <a:lnTo>
                    <a:pt x="82" y="24"/>
                  </a:lnTo>
                  <a:lnTo>
                    <a:pt x="79" y="24"/>
                  </a:lnTo>
                  <a:lnTo>
                    <a:pt x="76" y="23"/>
                  </a:lnTo>
                  <a:lnTo>
                    <a:pt x="71" y="23"/>
                  </a:lnTo>
                  <a:lnTo>
                    <a:pt x="68" y="25"/>
                  </a:lnTo>
                  <a:lnTo>
                    <a:pt x="68" y="27"/>
                  </a:lnTo>
                  <a:lnTo>
                    <a:pt x="67" y="30"/>
                  </a:lnTo>
                  <a:lnTo>
                    <a:pt x="66" y="31"/>
                  </a:lnTo>
                  <a:lnTo>
                    <a:pt x="64" y="35"/>
                  </a:lnTo>
                  <a:lnTo>
                    <a:pt x="62" y="36"/>
                  </a:lnTo>
                  <a:lnTo>
                    <a:pt x="57" y="36"/>
                  </a:lnTo>
                  <a:lnTo>
                    <a:pt x="47" y="34"/>
                  </a:lnTo>
                  <a:lnTo>
                    <a:pt x="38" y="33"/>
                  </a:lnTo>
                  <a:lnTo>
                    <a:pt x="42" y="26"/>
                  </a:lnTo>
                  <a:lnTo>
                    <a:pt x="48" y="19"/>
                  </a:lnTo>
                  <a:lnTo>
                    <a:pt x="53" y="13"/>
                  </a:lnTo>
                  <a:lnTo>
                    <a:pt x="57" y="8"/>
                  </a:lnTo>
                  <a:lnTo>
                    <a:pt x="60" y="5"/>
                  </a:lnTo>
                  <a:lnTo>
                    <a:pt x="63" y="5"/>
                  </a:lnTo>
                  <a:lnTo>
                    <a:pt x="64" y="6"/>
                  </a:lnTo>
                  <a:lnTo>
                    <a:pt x="66" y="7"/>
                  </a:lnTo>
                  <a:lnTo>
                    <a:pt x="69" y="9"/>
                  </a:lnTo>
                  <a:lnTo>
                    <a:pt x="73" y="12"/>
                  </a:lnTo>
                  <a:lnTo>
                    <a:pt x="78" y="14"/>
                  </a:lnTo>
                  <a:lnTo>
                    <a:pt x="84" y="12"/>
                  </a:lnTo>
                  <a:lnTo>
                    <a:pt x="91" y="10"/>
                  </a:lnTo>
                  <a:lnTo>
                    <a:pt x="98" y="6"/>
                  </a:lnTo>
                  <a:lnTo>
                    <a:pt x="103" y="3"/>
                  </a:lnTo>
                  <a:lnTo>
                    <a:pt x="107" y="3"/>
                  </a:lnTo>
                  <a:lnTo>
                    <a:pt x="109" y="6"/>
                  </a:lnTo>
                  <a:lnTo>
                    <a:pt x="117" y="6"/>
                  </a:lnTo>
                  <a:lnTo>
                    <a:pt x="122" y="5"/>
                  </a:lnTo>
                  <a:lnTo>
                    <a:pt x="124" y="5"/>
                  </a:lnTo>
                  <a:lnTo>
                    <a:pt x="128" y="7"/>
                  </a:lnTo>
                  <a:lnTo>
                    <a:pt x="129" y="8"/>
                  </a:lnTo>
                  <a:lnTo>
                    <a:pt x="131" y="12"/>
                  </a:lnTo>
                  <a:lnTo>
                    <a:pt x="133" y="14"/>
                  </a:lnTo>
                  <a:lnTo>
                    <a:pt x="136" y="14"/>
                  </a:lnTo>
                  <a:lnTo>
                    <a:pt x="140" y="11"/>
                  </a:lnTo>
                  <a:lnTo>
                    <a:pt x="151" y="2"/>
                  </a:lnTo>
                  <a:lnTo>
                    <a:pt x="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0" name="Møre og Romsdal">
            <a:extLst>
              <a:ext uri="{FF2B5EF4-FFF2-40B4-BE49-F238E27FC236}">
                <a16:creationId xmlns:a16="http://schemas.microsoft.com/office/drawing/2014/main" id="{3D181FDB-F6CA-4F63-89BC-4F06CE884ADB}"/>
              </a:ext>
            </a:extLst>
          </p:cNvPr>
          <p:cNvGrpSpPr/>
          <p:nvPr/>
        </p:nvGrpSpPr>
        <p:grpSpPr>
          <a:xfrm>
            <a:off x="4271177" y="3855671"/>
            <a:ext cx="861829" cy="565955"/>
            <a:chOff x="6156250" y="3855671"/>
            <a:chExt cx="861829" cy="565955"/>
          </a:xfrm>
          <a:solidFill>
            <a:schemeClr val="accent2"/>
          </a:solidFill>
        </p:grpSpPr>
        <p:sp>
          <p:nvSpPr>
            <p:cNvPr id="491" name="Freeform 35">
              <a:extLst>
                <a:ext uri="{FF2B5EF4-FFF2-40B4-BE49-F238E27FC236}">
                  <a16:creationId xmlns:a16="http://schemas.microsoft.com/office/drawing/2014/main" id="{FD3640E0-FA5F-4072-8924-F319B9525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6250" y="4351830"/>
              <a:ext cx="25795" cy="3034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2"/>
                </a:cxn>
                <a:cxn ang="0">
                  <a:pos x="17" y="4"/>
                </a:cxn>
                <a:cxn ang="0">
                  <a:pos x="17" y="6"/>
                </a:cxn>
                <a:cxn ang="0">
                  <a:pos x="15" y="10"/>
                </a:cxn>
                <a:cxn ang="0">
                  <a:pos x="13" y="12"/>
                </a:cxn>
                <a:cxn ang="0">
                  <a:pos x="12" y="14"/>
                </a:cxn>
                <a:cxn ang="0">
                  <a:pos x="12" y="17"/>
                </a:cxn>
                <a:cxn ang="0">
                  <a:pos x="13" y="18"/>
                </a:cxn>
                <a:cxn ang="0">
                  <a:pos x="13" y="19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15"/>
                </a:cxn>
                <a:cxn ang="0">
                  <a:pos x="4" y="8"/>
                </a:cxn>
                <a:cxn ang="0">
                  <a:pos x="1" y="5"/>
                </a:cxn>
                <a:cxn ang="0">
                  <a:pos x="0" y="3"/>
                </a:cxn>
                <a:cxn ang="0">
                  <a:pos x="0" y="0"/>
                </a:cxn>
              </a:cxnLst>
              <a:rect l="0" t="0" r="r" b="b"/>
              <a:pathLst>
                <a:path w="17" h="20">
                  <a:moveTo>
                    <a:pt x="0" y="0"/>
                  </a:moveTo>
                  <a:lnTo>
                    <a:pt x="10" y="0"/>
                  </a:lnTo>
                  <a:lnTo>
                    <a:pt x="13" y="1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15"/>
                  </a:lnTo>
                  <a:lnTo>
                    <a:pt x="4" y="8"/>
                  </a:ln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38">
              <a:extLst>
                <a:ext uri="{FF2B5EF4-FFF2-40B4-BE49-F238E27FC236}">
                  <a16:creationId xmlns:a16="http://schemas.microsoft.com/office/drawing/2014/main" id="{009FCEE5-3D5E-45CE-89AA-B2BE6037B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8531" y="4262309"/>
              <a:ext cx="51588" cy="3793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6" y="0"/>
                </a:cxn>
                <a:cxn ang="0">
                  <a:pos x="22" y="1"/>
                </a:cxn>
                <a:cxn ang="0">
                  <a:pos x="27" y="2"/>
                </a:cxn>
                <a:cxn ang="0">
                  <a:pos x="29" y="4"/>
                </a:cxn>
                <a:cxn ang="0">
                  <a:pos x="32" y="5"/>
                </a:cxn>
                <a:cxn ang="0">
                  <a:pos x="34" y="7"/>
                </a:cxn>
                <a:cxn ang="0">
                  <a:pos x="34" y="10"/>
                </a:cxn>
                <a:cxn ang="0">
                  <a:pos x="33" y="12"/>
                </a:cxn>
                <a:cxn ang="0">
                  <a:pos x="30" y="18"/>
                </a:cxn>
                <a:cxn ang="0">
                  <a:pos x="29" y="20"/>
                </a:cxn>
                <a:cxn ang="0">
                  <a:pos x="28" y="21"/>
                </a:cxn>
                <a:cxn ang="0">
                  <a:pos x="21" y="24"/>
                </a:cxn>
                <a:cxn ang="0">
                  <a:pos x="14" y="25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1" y="16"/>
                </a:cxn>
                <a:cxn ang="0">
                  <a:pos x="3" y="16"/>
                </a:cxn>
                <a:cxn ang="0">
                  <a:pos x="5" y="17"/>
                </a:cxn>
                <a:cxn ang="0">
                  <a:pos x="8" y="17"/>
                </a:cxn>
                <a:cxn ang="0">
                  <a:pos x="8" y="15"/>
                </a:cxn>
                <a:cxn ang="0">
                  <a:pos x="7" y="12"/>
                </a:cxn>
                <a:cxn ang="0">
                  <a:pos x="7" y="10"/>
                </a:cxn>
                <a:cxn ang="0">
                  <a:pos x="5" y="9"/>
                </a:cxn>
                <a:cxn ang="0">
                  <a:pos x="5" y="5"/>
                </a:cxn>
                <a:cxn ang="0">
                  <a:pos x="7" y="3"/>
                </a:cxn>
                <a:cxn ang="0">
                  <a:pos x="8" y="2"/>
                </a:cxn>
                <a:cxn ang="0">
                  <a:pos x="9" y="0"/>
                </a:cxn>
              </a:cxnLst>
              <a:rect l="0" t="0" r="r" b="b"/>
              <a:pathLst>
                <a:path w="34" h="25">
                  <a:moveTo>
                    <a:pt x="9" y="0"/>
                  </a:moveTo>
                  <a:lnTo>
                    <a:pt x="16" y="0"/>
                  </a:lnTo>
                  <a:lnTo>
                    <a:pt x="22" y="1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32" y="5"/>
                  </a:lnTo>
                  <a:lnTo>
                    <a:pt x="34" y="7"/>
                  </a:lnTo>
                  <a:lnTo>
                    <a:pt x="34" y="10"/>
                  </a:lnTo>
                  <a:lnTo>
                    <a:pt x="33" y="12"/>
                  </a:lnTo>
                  <a:lnTo>
                    <a:pt x="30" y="18"/>
                  </a:lnTo>
                  <a:lnTo>
                    <a:pt x="29" y="20"/>
                  </a:lnTo>
                  <a:lnTo>
                    <a:pt x="28" y="21"/>
                  </a:lnTo>
                  <a:lnTo>
                    <a:pt x="21" y="24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8" y="15"/>
                  </a:lnTo>
                  <a:lnTo>
                    <a:pt x="7" y="12"/>
                  </a:lnTo>
                  <a:lnTo>
                    <a:pt x="7" y="10"/>
                  </a:lnTo>
                  <a:lnTo>
                    <a:pt x="5" y="9"/>
                  </a:lnTo>
                  <a:lnTo>
                    <a:pt x="5" y="5"/>
                  </a:lnTo>
                  <a:lnTo>
                    <a:pt x="7" y="3"/>
                  </a:lnTo>
                  <a:lnTo>
                    <a:pt x="8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39">
              <a:extLst>
                <a:ext uri="{FF2B5EF4-FFF2-40B4-BE49-F238E27FC236}">
                  <a16:creationId xmlns:a16="http://schemas.microsoft.com/office/drawing/2014/main" id="{8F5BECF7-0979-4358-8E58-9640B3896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4216790"/>
              <a:ext cx="40968" cy="6220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21" y="0"/>
                </a:cxn>
                <a:cxn ang="0">
                  <a:pos x="22" y="3"/>
                </a:cxn>
                <a:cxn ang="0">
                  <a:pos x="22" y="10"/>
                </a:cxn>
                <a:cxn ang="0">
                  <a:pos x="23" y="15"/>
                </a:cxn>
                <a:cxn ang="0">
                  <a:pos x="25" y="18"/>
                </a:cxn>
                <a:cxn ang="0">
                  <a:pos x="26" y="19"/>
                </a:cxn>
                <a:cxn ang="0">
                  <a:pos x="27" y="21"/>
                </a:cxn>
                <a:cxn ang="0">
                  <a:pos x="25" y="25"/>
                </a:cxn>
                <a:cxn ang="0">
                  <a:pos x="23" y="27"/>
                </a:cxn>
                <a:cxn ang="0">
                  <a:pos x="19" y="31"/>
                </a:cxn>
                <a:cxn ang="0">
                  <a:pos x="13" y="36"/>
                </a:cxn>
                <a:cxn ang="0">
                  <a:pos x="8" y="39"/>
                </a:cxn>
                <a:cxn ang="0">
                  <a:pos x="5" y="41"/>
                </a:cxn>
                <a:cxn ang="0">
                  <a:pos x="2" y="37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2" y="11"/>
                </a:cxn>
                <a:cxn ang="0">
                  <a:pos x="6" y="6"/>
                </a:cxn>
                <a:cxn ang="0">
                  <a:pos x="11" y="2"/>
                </a:cxn>
                <a:cxn ang="0">
                  <a:pos x="16" y="0"/>
                </a:cxn>
              </a:cxnLst>
              <a:rect l="0" t="0" r="r" b="b"/>
              <a:pathLst>
                <a:path w="27" h="41">
                  <a:moveTo>
                    <a:pt x="16" y="0"/>
                  </a:moveTo>
                  <a:lnTo>
                    <a:pt x="21" y="0"/>
                  </a:lnTo>
                  <a:lnTo>
                    <a:pt x="22" y="3"/>
                  </a:lnTo>
                  <a:lnTo>
                    <a:pt x="22" y="10"/>
                  </a:lnTo>
                  <a:lnTo>
                    <a:pt x="23" y="15"/>
                  </a:lnTo>
                  <a:lnTo>
                    <a:pt x="25" y="18"/>
                  </a:lnTo>
                  <a:lnTo>
                    <a:pt x="26" y="19"/>
                  </a:lnTo>
                  <a:lnTo>
                    <a:pt x="27" y="21"/>
                  </a:lnTo>
                  <a:lnTo>
                    <a:pt x="25" y="25"/>
                  </a:lnTo>
                  <a:lnTo>
                    <a:pt x="23" y="27"/>
                  </a:lnTo>
                  <a:lnTo>
                    <a:pt x="19" y="31"/>
                  </a:lnTo>
                  <a:lnTo>
                    <a:pt x="13" y="36"/>
                  </a:lnTo>
                  <a:lnTo>
                    <a:pt x="8" y="39"/>
                  </a:lnTo>
                  <a:lnTo>
                    <a:pt x="5" y="41"/>
                  </a:lnTo>
                  <a:lnTo>
                    <a:pt x="2" y="37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2" y="11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40">
              <a:extLst>
                <a:ext uri="{FF2B5EF4-FFF2-40B4-BE49-F238E27FC236}">
                  <a16:creationId xmlns:a16="http://schemas.microsoft.com/office/drawing/2014/main" id="{CF1C183D-0B5D-4B74-9851-E48EC7253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225" y="4215272"/>
              <a:ext cx="42485" cy="2124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4" y="1"/>
                </a:cxn>
                <a:cxn ang="0">
                  <a:pos x="21" y="3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7" y="12"/>
                </a:cxn>
                <a:cxn ang="0">
                  <a:pos x="26" y="13"/>
                </a:cxn>
                <a:cxn ang="0">
                  <a:pos x="23" y="14"/>
                </a:cxn>
                <a:cxn ang="0">
                  <a:pos x="20" y="14"/>
                </a:cxn>
                <a:cxn ang="0">
                  <a:pos x="17" y="13"/>
                </a:cxn>
                <a:cxn ang="0">
                  <a:pos x="13" y="12"/>
                </a:cxn>
                <a:cxn ang="0">
                  <a:pos x="6" y="10"/>
                </a:cxn>
                <a:cxn ang="0">
                  <a:pos x="3" y="8"/>
                </a:cxn>
                <a:cxn ang="0">
                  <a:pos x="1" y="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6" y="0"/>
                </a:cxn>
              </a:cxnLst>
              <a:rect l="0" t="0" r="r" b="b"/>
              <a:pathLst>
                <a:path w="28" h="14">
                  <a:moveTo>
                    <a:pt x="6" y="0"/>
                  </a:moveTo>
                  <a:lnTo>
                    <a:pt x="14" y="1"/>
                  </a:lnTo>
                  <a:lnTo>
                    <a:pt x="21" y="3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7" y="12"/>
                  </a:lnTo>
                  <a:lnTo>
                    <a:pt x="26" y="13"/>
                  </a:lnTo>
                  <a:lnTo>
                    <a:pt x="23" y="14"/>
                  </a:lnTo>
                  <a:lnTo>
                    <a:pt x="20" y="14"/>
                  </a:lnTo>
                  <a:lnTo>
                    <a:pt x="17" y="13"/>
                  </a:lnTo>
                  <a:lnTo>
                    <a:pt x="13" y="12"/>
                  </a:lnTo>
                  <a:lnTo>
                    <a:pt x="6" y="10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41">
              <a:extLst>
                <a:ext uri="{FF2B5EF4-FFF2-40B4-BE49-F238E27FC236}">
                  <a16:creationId xmlns:a16="http://schemas.microsoft.com/office/drawing/2014/main" id="{85C40D32-DBD9-41CD-A313-53D9820FB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092" y="4119683"/>
              <a:ext cx="50072" cy="1972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3" y="0"/>
                </a:cxn>
                <a:cxn ang="0">
                  <a:pos x="21" y="1"/>
                </a:cxn>
                <a:cxn ang="0">
                  <a:pos x="29" y="3"/>
                </a:cxn>
                <a:cxn ang="0">
                  <a:pos x="33" y="5"/>
                </a:cxn>
                <a:cxn ang="0">
                  <a:pos x="29" y="9"/>
                </a:cxn>
                <a:cxn ang="0">
                  <a:pos x="23" y="11"/>
                </a:cxn>
                <a:cxn ang="0">
                  <a:pos x="16" y="13"/>
                </a:cxn>
                <a:cxn ang="0">
                  <a:pos x="9" y="13"/>
                </a:cxn>
                <a:cxn ang="0">
                  <a:pos x="5" y="12"/>
                </a:cxn>
                <a:cxn ang="0">
                  <a:pos x="4" y="11"/>
                </a:cxn>
                <a:cxn ang="0">
                  <a:pos x="3" y="9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4" y="0"/>
                </a:cxn>
              </a:cxnLst>
              <a:rect l="0" t="0" r="r" b="b"/>
              <a:pathLst>
                <a:path w="33" h="13">
                  <a:moveTo>
                    <a:pt x="4" y="0"/>
                  </a:moveTo>
                  <a:lnTo>
                    <a:pt x="13" y="0"/>
                  </a:lnTo>
                  <a:lnTo>
                    <a:pt x="21" y="1"/>
                  </a:lnTo>
                  <a:lnTo>
                    <a:pt x="29" y="3"/>
                  </a:lnTo>
                  <a:lnTo>
                    <a:pt x="33" y="5"/>
                  </a:lnTo>
                  <a:lnTo>
                    <a:pt x="29" y="9"/>
                  </a:lnTo>
                  <a:lnTo>
                    <a:pt x="23" y="11"/>
                  </a:lnTo>
                  <a:lnTo>
                    <a:pt x="16" y="13"/>
                  </a:lnTo>
                  <a:lnTo>
                    <a:pt x="9" y="13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0" y="4"/>
                  </a:lnTo>
                  <a:lnTo>
                    <a:pt x="1" y="2"/>
                  </a:lnTo>
                  <a:lnTo>
                    <a:pt x="2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42">
              <a:extLst>
                <a:ext uri="{FF2B5EF4-FFF2-40B4-BE49-F238E27FC236}">
                  <a16:creationId xmlns:a16="http://schemas.microsoft.com/office/drawing/2014/main" id="{F61DE002-ED0B-4FB5-A663-BEE11A7B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956" y="4072646"/>
              <a:ext cx="25795" cy="2427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7" y="5"/>
                </a:cxn>
                <a:cxn ang="0">
                  <a:pos x="16" y="8"/>
                </a:cxn>
                <a:cxn ang="0">
                  <a:pos x="14" y="11"/>
                </a:cxn>
                <a:cxn ang="0">
                  <a:pos x="9" y="15"/>
                </a:cxn>
                <a:cxn ang="0">
                  <a:pos x="7" y="16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1" y="3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5" y="0"/>
                </a:cxn>
              </a:cxnLst>
              <a:rect l="0" t="0" r="r" b="b"/>
              <a:pathLst>
                <a:path w="17" h="16">
                  <a:moveTo>
                    <a:pt x="5" y="0"/>
                  </a:moveTo>
                  <a:lnTo>
                    <a:pt x="15" y="0"/>
                  </a:lnTo>
                  <a:lnTo>
                    <a:pt x="17" y="1"/>
                  </a:lnTo>
                  <a:lnTo>
                    <a:pt x="17" y="5"/>
                  </a:lnTo>
                  <a:lnTo>
                    <a:pt x="16" y="8"/>
                  </a:lnTo>
                  <a:lnTo>
                    <a:pt x="14" y="11"/>
                  </a:lnTo>
                  <a:lnTo>
                    <a:pt x="9" y="15"/>
                  </a:lnTo>
                  <a:lnTo>
                    <a:pt x="7" y="16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43">
              <a:extLst>
                <a:ext uri="{FF2B5EF4-FFF2-40B4-BE49-F238E27FC236}">
                  <a16:creationId xmlns:a16="http://schemas.microsoft.com/office/drawing/2014/main" id="{6378AA0D-D194-46D2-9407-5ECF3217D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303" y="4156098"/>
              <a:ext cx="22760" cy="1062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7" y="0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15" y="3"/>
                </a:cxn>
                <a:cxn ang="0">
                  <a:pos x="14" y="5"/>
                </a:cxn>
                <a:cxn ang="0">
                  <a:pos x="13" y="6"/>
                </a:cxn>
                <a:cxn ang="0">
                  <a:pos x="10" y="7"/>
                </a:cxn>
                <a:cxn ang="0">
                  <a:pos x="6" y="7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</a:cxnLst>
              <a:rect l="0" t="0" r="r" b="b"/>
              <a:pathLst>
                <a:path w="15" h="7">
                  <a:moveTo>
                    <a:pt x="4" y="0"/>
                  </a:moveTo>
                  <a:lnTo>
                    <a:pt x="7" y="0"/>
                  </a:lnTo>
                  <a:lnTo>
                    <a:pt x="9" y="1"/>
                  </a:lnTo>
                  <a:lnTo>
                    <a:pt x="13" y="1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0" y="7"/>
                  </a:lnTo>
                  <a:lnTo>
                    <a:pt x="6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44">
              <a:extLst>
                <a:ext uri="{FF2B5EF4-FFF2-40B4-BE49-F238E27FC236}">
                  <a16:creationId xmlns:a16="http://schemas.microsoft.com/office/drawing/2014/main" id="{98C06642-6144-47A1-94F9-13CE6246B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271" y="3999815"/>
              <a:ext cx="50072" cy="50071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7" y="0"/>
                </a:cxn>
                <a:cxn ang="0">
                  <a:pos x="28" y="3"/>
                </a:cxn>
                <a:cxn ang="0">
                  <a:pos x="30" y="8"/>
                </a:cxn>
                <a:cxn ang="0">
                  <a:pos x="32" y="12"/>
                </a:cxn>
                <a:cxn ang="0">
                  <a:pos x="33" y="16"/>
                </a:cxn>
                <a:cxn ang="0">
                  <a:pos x="32" y="19"/>
                </a:cxn>
                <a:cxn ang="0">
                  <a:pos x="29" y="22"/>
                </a:cxn>
                <a:cxn ang="0">
                  <a:pos x="25" y="25"/>
                </a:cxn>
                <a:cxn ang="0">
                  <a:pos x="20" y="30"/>
                </a:cxn>
                <a:cxn ang="0">
                  <a:pos x="17" y="33"/>
                </a:cxn>
                <a:cxn ang="0">
                  <a:pos x="14" y="33"/>
                </a:cxn>
                <a:cxn ang="0">
                  <a:pos x="12" y="32"/>
                </a:cxn>
                <a:cxn ang="0">
                  <a:pos x="1" y="21"/>
                </a:cxn>
                <a:cxn ang="0">
                  <a:pos x="0" y="19"/>
                </a:cxn>
                <a:cxn ang="0">
                  <a:pos x="0" y="18"/>
                </a:cxn>
                <a:cxn ang="0">
                  <a:pos x="2" y="14"/>
                </a:cxn>
                <a:cxn ang="0">
                  <a:pos x="3" y="11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11" y="6"/>
                </a:cxn>
                <a:cxn ang="0">
                  <a:pos x="12" y="6"/>
                </a:cxn>
                <a:cxn ang="0">
                  <a:pos x="12" y="7"/>
                </a:cxn>
                <a:cxn ang="0">
                  <a:pos x="13" y="8"/>
                </a:cxn>
                <a:cxn ang="0">
                  <a:pos x="17" y="8"/>
                </a:cxn>
                <a:cxn ang="0">
                  <a:pos x="21" y="6"/>
                </a:cxn>
                <a:cxn ang="0">
                  <a:pos x="22" y="4"/>
                </a:cxn>
                <a:cxn ang="0">
                  <a:pos x="24" y="3"/>
                </a:cxn>
                <a:cxn ang="0">
                  <a:pos x="25" y="0"/>
                </a:cxn>
              </a:cxnLst>
              <a:rect l="0" t="0" r="r" b="b"/>
              <a:pathLst>
                <a:path w="33" h="33">
                  <a:moveTo>
                    <a:pt x="25" y="0"/>
                  </a:moveTo>
                  <a:lnTo>
                    <a:pt x="27" y="0"/>
                  </a:lnTo>
                  <a:lnTo>
                    <a:pt x="28" y="3"/>
                  </a:lnTo>
                  <a:lnTo>
                    <a:pt x="30" y="8"/>
                  </a:lnTo>
                  <a:lnTo>
                    <a:pt x="32" y="12"/>
                  </a:lnTo>
                  <a:lnTo>
                    <a:pt x="33" y="16"/>
                  </a:lnTo>
                  <a:lnTo>
                    <a:pt x="32" y="19"/>
                  </a:lnTo>
                  <a:lnTo>
                    <a:pt x="29" y="22"/>
                  </a:lnTo>
                  <a:lnTo>
                    <a:pt x="25" y="25"/>
                  </a:lnTo>
                  <a:lnTo>
                    <a:pt x="20" y="30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2" y="32"/>
                  </a:lnTo>
                  <a:lnTo>
                    <a:pt x="1" y="2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3" y="11"/>
                  </a:lnTo>
                  <a:lnTo>
                    <a:pt x="5" y="8"/>
                  </a:lnTo>
                  <a:lnTo>
                    <a:pt x="6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7" y="8"/>
                  </a:lnTo>
                  <a:lnTo>
                    <a:pt x="21" y="6"/>
                  </a:lnTo>
                  <a:lnTo>
                    <a:pt x="22" y="4"/>
                  </a:lnTo>
                  <a:lnTo>
                    <a:pt x="24" y="3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45">
              <a:extLst>
                <a:ext uri="{FF2B5EF4-FFF2-40B4-BE49-F238E27FC236}">
                  <a16:creationId xmlns:a16="http://schemas.microsoft.com/office/drawing/2014/main" id="{4E6F5D3D-20A7-46A6-A080-9C5C1968C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928" y="3996780"/>
              <a:ext cx="31864" cy="2579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"/>
                </a:cxn>
                <a:cxn ang="0">
                  <a:pos x="21" y="3"/>
                </a:cxn>
                <a:cxn ang="0">
                  <a:pos x="21" y="6"/>
                </a:cxn>
                <a:cxn ang="0">
                  <a:pos x="20" y="9"/>
                </a:cxn>
                <a:cxn ang="0">
                  <a:pos x="18" y="11"/>
                </a:cxn>
                <a:cxn ang="0">
                  <a:pos x="17" y="13"/>
                </a:cxn>
                <a:cxn ang="0">
                  <a:pos x="15" y="15"/>
                </a:cxn>
                <a:cxn ang="0">
                  <a:pos x="12" y="17"/>
                </a:cxn>
                <a:cxn ang="0">
                  <a:pos x="8" y="17"/>
                </a:cxn>
                <a:cxn ang="0">
                  <a:pos x="6" y="15"/>
                </a:cxn>
                <a:cxn ang="0">
                  <a:pos x="4" y="14"/>
                </a:cxn>
                <a:cxn ang="0">
                  <a:pos x="2" y="12"/>
                </a:cxn>
                <a:cxn ang="0">
                  <a:pos x="1" y="9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9" y="3"/>
                </a:cxn>
                <a:cxn ang="0">
                  <a:pos x="12" y="2"/>
                </a:cxn>
                <a:cxn ang="0">
                  <a:pos x="14" y="1"/>
                </a:cxn>
                <a:cxn ang="0">
                  <a:pos x="17" y="0"/>
                </a:cxn>
              </a:cxnLst>
              <a:rect l="0" t="0" r="r" b="b"/>
              <a:pathLst>
                <a:path w="21" h="17">
                  <a:moveTo>
                    <a:pt x="17" y="0"/>
                  </a:moveTo>
                  <a:lnTo>
                    <a:pt x="19" y="1"/>
                  </a:lnTo>
                  <a:lnTo>
                    <a:pt x="21" y="3"/>
                  </a:lnTo>
                  <a:lnTo>
                    <a:pt x="21" y="6"/>
                  </a:lnTo>
                  <a:lnTo>
                    <a:pt x="20" y="9"/>
                  </a:lnTo>
                  <a:lnTo>
                    <a:pt x="18" y="11"/>
                  </a:lnTo>
                  <a:lnTo>
                    <a:pt x="17" y="13"/>
                  </a:lnTo>
                  <a:lnTo>
                    <a:pt x="15" y="15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6" y="15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1" y="9"/>
                  </a:lnTo>
                  <a:lnTo>
                    <a:pt x="0" y="8"/>
                  </a:lnTo>
                  <a:lnTo>
                    <a:pt x="2" y="3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4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46">
              <a:extLst>
                <a:ext uri="{FF2B5EF4-FFF2-40B4-BE49-F238E27FC236}">
                  <a16:creationId xmlns:a16="http://schemas.microsoft.com/office/drawing/2014/main" id="{01389CE0-3CC7-4387-A00C-966B976F7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7999" y="3952779"/>
              <a:ext cx="34898" cy="3034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1" y="6"/>
                </a:cxn>
                <a:cxn ang="0">
                  <a:pos x="23" y="12"/>
                </a:cxn>
                <a:cxn ang="0">
                  <a:pos x="23" y="16"/>
                </a:cxn>
                <a:cxn ang="0">
                  <a:pos x="21" y="19"/>
                </a:cxn>
                <a:cxn ang="0">
                  <a:pos x="13" y="20"/>
                </a:cxn>
                <a:cxn ang="0">
                  <a:pos x="6" y="19"/>
                </a:cxn>
                <a:cxn ang="0">
                  <a:pos x="1" y="16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4" y="5"/>
                </a:cxn>
                <a:cxn ang="0">
                  <a:pos x="8" y="1"/>
                </a:cxn>
                <a:cxn ang="0">
                  <a:pos x="10" y="0"/>
                </a:cxn>
              </a:cxnLst>
              <a:rect l="0" t="0" r="r" b="b"/>
              <a:pathLst>
                <a:path w="23" h="20">
                  <a:moveTo>
                    <a:pt x="10" y="0"/>
                  </a:moveTo>
                  <a:lnTo>
                    <a:pt x="13" y="0"/>
                  </a:lnTo>
                  <a:lnTo>
                    <a:pt x="18" y="2"/>
                  </a:lnTo>
                  <a:lnTo>
                    <a:pt x="21" y="6"/>
                  </a:lnTo>
                  <a:lnTo>
                    <a:pt x="23" y="12"/>
                  </a:lnTo>
                  <a:lnTo>
                    <a:pt x="23" y="16"/>
                  </a:lnTo>
                  <a:lnTo>
                    <a:pt x="21" y="19"/>
                  </a:lnTo>
                  <a:lnTo>
                    <a:pt x="13" y="20"/>
                  </a:lnTo>
                  <a:lnTo>
                    <a:pt x="6" y="19"/>
                  </a:lnTo>
                  <a:lnTo>
                    <a:pt x="1" y="16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5"/>
                  </a:lnTo>
                  <a:lnTo>
                    <a:pt x="8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47">
              <a:extLst>
                <a:ext uri="{FF2B5EF4-FFF2-40B4-BE49-F238E27FC236}">
                  <a16:creationId xmlns:a16="http://schemas.microsoft.com/office/drawing/2014/main" id="{A95CD158-BBB8-486E-9BE6-4EF4DFEBC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967" y="3955814"/>
              <a:ext cx="13656" cy="22759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0"/>
                </a:cxn>
                <a:cxn ang="0">
                  <a:pos x="8" y="5"/>
                </a:cxn>
                <a:cxn ang="0">
                  <a:pos x="9" y="8"/>
                </a:cxn>
                <a:cxn ang="0">
                  <a:pos x="9" y="14"/>
                </a:cxn>
                <a:cxn ang="0">
                  <a:pos x="7" y="15"/>
                </a:cxn>
                <a:cxn ang="0">
                  <a:pos x="6" y="15"/>
                </a:cxn>
                <a:cxn ang="0">
                  <a:pos x="4" y="13"/>
                </a:cxn>
                <a:cxn ang="0">
                  <a:pos x="3" y="11"/>
                </a:cxn>
                <a:cxn ang="0">
                  <a:pos x="1" y="9"/>
                </a:cxn>
                <a:cxn ang="0">
                  <a:pos x="0" y="6"/>
                </a:cxn>
                <a:cxn ang="0">
                  <a:pos x="0" y="1"/>
                </a:cxn>
                <a:cxn ang="0">
                  <a:pos x="1" y="0"/>
                </a:cxn>
              </a:cxnLst>
              <a:rect l="0" t="0" r="r" b="b"/>
              <a:pathLst>
                <a:path w="9" h="15">
                  <a:moveTo>
                    <a:pt x="1" y="0"/>
                  </a:moveTo>
                  <a:lnTo>
                    <a:pt x="3" y="0"/>
                  </a:lnTo>
                  <a:lnTo>
                    <a:pt x="8" y="5"/>
                  </a:lnTo>
                  <a:lnTo>
                    <a:pt x="9" y="8"/>
                  </a:lnTo>
                  <a:lnTo>
                    <a:pt x="9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3" y="11"/>
                  </a:lnTo>
                  <a:lnTo>
                    <a:pt x="1" y="9"/>
                  </a:lnTo>
                  <a:lnTo>
                    <a:pt x="0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48">
              <a:extLst>
                <a:ext uri="{FF2B5EF4-FFF2-40B4-BE49-F238E27FC236}">
                  <a16:creationId xmlns:a16="http://schemas.microsoft.com/office/drawing/2014/main" id="{AD9ED5E8-1645-453E-AA87-D2063ACFF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140" y="3936088"/>
              <a:ext cx="50072" cy="4400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5" y="8"/>
                </a:cxn>
                <a:cxn ang="0">
                  <a:pos x="30" y="13"/>
                </a:cxn>
                <a:cxn ang="0">
                  <a:pos x="32" y="18"/>
                </a:cxn>
                <a:cxn ang="0">
                  <a:pos x="33" y="22"/>
                </a:cxn>
                <a:cxn ang="0">
                  <a:pos x="32" y="24"/>
                </a:cxn>
                <a:cxn ang="0">
                  <a:pos x="28" y="25"/>
                </a:cxn>
                <a:cxn ang="0">
                  <a:pos x="21" y="28"/>
                </a:cxn>
                <a:cxn ang="0">
                  <a:pos x="15" y="29"/>
                </a:cxn>
                <a:cxn ang="0">
                  <a:pos x="11" y="28"/>
                </a:cxn>
                <a:cxn ang="0">
                  <a:pos x="9" y="25"/>
                </a:cxn>
                <a:cxn ang="0">
                  <a:pos x="5" y="19"/>
                </a:cxn>
                <a:cxn ang="0">
                  <a:pos x="0" y="9"/>
                </a:cxn>
                <a:cxn ang="0">
                  <a:pos x="1" y="6"/>
                </a:cxn>
                <a:cxn ang="0">
                  <a:pos x="3" y="5"/>
                </a:cxn>
                <a:cxn ang="0">
                  <a:pos x="7" y="7"/>
                </a:cxn>
                <a:cxn ang="0">
                  <a:pos x="10" y="10"/>
                </a:cxn>
                <a:cxn ang="0">
                  <a:pos x="12" y="11"/>
                </a:cxn>
                <a:cxn ang="0">
                  <a:pos x="14" y="13"/>
                </a:cxn>
                <a:cxn ang="0">
                  <a:pos x="15" y="12"/>
                </a:cxn>
                <a:cxn ang="0">
                  <a:pos x="15" y="10"/>
                </a:cxn>
                <a:cxn ang="0">
                  <a:pos x="16" y="9"/>
                </a:cxn>
                <a:cxn ang="0">
                  <a:pos x="16" y="7"/>
                </a:cxn>
                <a:cxn ang="0">
                  <a:pos x="15" y="5"/>
                </a:cxn>
                <a:cxn ang="0">
                  <a:pos x="15" y="2"/>
                </a:cxn>
                <a:cxn ang="0">
                  <a:pos x="17" y="0"/>
                </a:cxn>
              </a:cxnLst>
              <a:rect l="0" t="0" r="r" b="b"/>
              <a:pathLst>
                <a:path w="33" h="29">
                  <a:moveTo>
                    <a:pt x="17" y="0"/>
                  </a:moveTo>
                  <a:lnTo>
                    <a:pt x="25" y="8"/>
                  </a:lnTo>
                  <a:lnTo>
                    <a:pt x="30" y="13"/>
                  </a:lnTo>
                  <a:lnTo>
                    <a:pt x="32" y="18"/>
                  </a:lnTo>
                  <a:lnTo>
                    <a:pt x="33" y="22"/>
                  </a:lnTo>
                  <a:lnTo>
                    <a:pt x="32" y="24"/>
                  </a:lnTo>
                  <a:lnTo>
                    <a:pt x="28" y="25"/>
                  </a:lnTo>
                  <a:lnTo>
                    <a:pt x="21" y="28"/>
                  </a:lnTo>
                  <a:lnTo>
                    <a:pt x="15" y="29"/>
                  </a:lnTo>
                  <a:lnTo>
                    <a:pt x="11" y="28"/>
                  </a:lnTo>
                  <a:lnTo>
                    <a:pt x="9" y="25"/>
                  </a:lnTo>
                  <a:lnTo>
                    <a:pt x="5" y="19"/>
                  </a:lnTo>
                  <a:lnTo>
                    <a:pt x="0" y="9"/>
                  </a:lnTo>
                  <a:lnTo>
                    <a:pt x="1" y="6"/>
                  </a:lnTo>
                  <a:lnTo>
                    <a:pt x="3" y="5"/>
                  </a:lnTo>
                  <a:lnTo>
                    <a:pt x="7" y="7"/>
                  </a:lnTo>
                  <a:lnTo>
                    <a:pt x="10" y="10"/>
                  </a:lnTo>
                  <a:lnTo>
                    <a:pt x="12" y="11"/>
                  </a:lnTo>
                  <a:lnTo>
                    <a:pt x="14" y="13"/>
                  </a:lnTo>
                  <a:lnTo>
                    <a:pt x="15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5" y="5"/>
                  </a:lnTo>
                  <a:lnTo>
                    <a:pt x="15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49">
              <a:extLst>
                <a:ext uri="{FF2B5EF4-FFF2-40B4-BE49-F238E27FC236}">
                  <a16:creationId xmlns:a16="http://schemas.microsoft.com/office/drawing/2014/main" id="{DDFF1EAD-C266-46B1-B636-070C0F6A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0555" y="3899673"/>
              <a:ext cx="37933" cy="1972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10" y="1"/>
                </a:cxn>
                <a:cxn ang="0">
                  <a:pos x="14" y="2"/>
                </a:cxn>
                <a:cxn ang="0">
                  <a:pos x="18" y="4"/>
                </a:cxn>
                <a:cxn ang="0">
                  <a:pos x="21" y="5"/>
                </a:cxn>
                <a:cxn ang="0">
                  <a:pos x="23" y="6"/>
                </a:cxn>
                <a:cxn ang="0">
                  <a:pos x="25" y="8"/>
                </a:cxn>
                <a:cxn ang="0">
                  <a:pos x="25" y="9"/>
                </a:cxn>
                <a:cxn ang="0">
                  <a:pos x="24" y="10"/>
                </a:cxn>
                <a:cxn ang="0">
                  <a:pos x="22" y="11"/>
                </a:cxn>
                <a:cxn ang="0">
                  <a:pos x="16" y="12"/>
                </a:cxn>
                <a:cxn ang="0">
                  <a:pos x="11" y="13"/>
                </a:cxn>
                <a:cxn ang="0">
                  <a:pos x="6" y="13"/>
                </a:cxn>
                <a:cxn ang="0">
                  <a:pos x="3" y="11"/>
                </a:cxn>
                <a:cxn ang="0">
                  <a:pos x="1" y="10"/>
                </a:cxn>
                <a:cxn ang="0">
                  <a:pos x="1" y="9"/>
                </a:cxn>
                <a:cxn ang="0">
                  <a:pos x="0" y="7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4" y="1"/>
                </a:cxn>
                <a:cxn ang="0">
                  <a:pos x="7" y="0"/>
                </a:cxn>
              </a:cxnLst>
              <a:rect l="0" t="0" r="r" b="b"/>
              <a:pathLst>
                <a:path w="25" h="13">
                  <a:moveTo>
                    <a:pt x="7" y="0"/>
                  </a:moveTo>
                  <a:lnTo>
                    <a:pt x="10" y="1"/>
                  </a:lnTo>
                  <a:lnTo>
                    <a:pt x="14" y="2"/>
                  </a:lnTo>
                  <a:lnTo>
                    <a:pt x="18" y="4"/>
                  </a:lnTo>
                  <a:lnTo>
                    <a:pt x="21" y="5"/>
                  </a:lnTo>
                  <a:lnTo>
                    <a:pt x="23" y="6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4" y="10"/>
                  </a:lnTo>
                  <a:lnTo>
                    <a:pt x="22" y="11"/>
                  </a:lnTo>
                  <a:lnTo>
                    <a:pt x="16" y="12"/>
                  </a:lnTo>
                  <a:lnTo>
                    <a:pt x="11" y="13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2"/>
                  </a:lnTo>
                  <a:lnTo>
                    <a:pt x="1" y="1"/>
                  </a:lnTo>
                  <a:lnTo>
                    <a:pt x="4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50">
              <a:extLst>
                <a:ext uri="{FF2B5EF4-FFF2-40B4-BE49-F238E27FC236}">
                  <a16:creationId xmlns:a16="http://schemas.microsoft.com/office/drawing/2014/main" id="{BB9D7F26-3370-466A-A4B2-9E7062F8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5240" y="3855671"/>
              <a:ext cx="69796" cy="5614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3" y="12"/>
                </a:cxn>
                <a:cxn ang="0">
                  <a:pos x="46" y="20"/>
                </a:cxn>
                <a:cxn ang="0">
                  <a:pos x="45" y="26"/>
                </a:cxn>
                <a:cxn ang="0">
                  <a:pos x="41" y="30"/>
                </a:cxn>
                <a:cxn ang="0">
                  <a:pos x="35" y="34"/>
                </a:cxn>
                <a:cxn ang="0">
                  <a:pos x="28" y="36"/>
                </a:cxn>
                <a:cxn ang="0">
                  <a:pos x="24" y="37"/>
                </a:cxn>
                <a:cxn ang="0">
                  <a:pos x="22" y="37"/>
                </a:cxn>
                <a:cxn ang="0">
                  <a:pos x="22" y="35"/>
                </a:cxn>
                <a:cxn ang="0">
                  <a:pos x="21" y="34"/>
                </a:cxn>
                <a:cxn ang="0">
                  <a:pos x="21" y="31"/>
                </a:cxn>
                <a:cxn ang="0">
                  <a:pos x="19" y="30"/>
                </a:cxn>
                <a:cxn ang="0">
                  <a:pos x="15" y="29"/>
                </a:cxn>
                <a:cxn ang="0">
                  <a:pos x="9" y="26"/>
                </a:cxn>
                <a:cxn ang="0">
                  <a:pos x="3" y="23"/>
                </a:cxn>
                <a:cxn ang="0">
                  <a:pos x="0" y="19"/>
                </a:cxn>
                <a:cxn ang="0">
                  <a:pos x="0" y="14"/>
                </a:cxn>
                <a:cxn ang="0">
                  <a:pos x="5" y="10"/>
                </a:cxn>
                <a:cxn ang="0">
                  <a:pos x="9" y="9"/>
                </a:cxn>
                <a:cxn ang="0">
                  <a:pos x="14" y="8"/>
                </a:cxn>
                <a:cxn ang="0">
                  <a:pos x="18" y="7"/>
                </a:cxn>
                <a:cxn ang="0">
                  <a:pos x="23" y="3"/>
                </a:cxn>
                <a:cxn ang="0">
                  <a:pos x="28" y="0"/>
                </a:cxn>
              </a:cxnLst>
              <a:rect l="0" t="0" r="r" b="b"/>
              <a:pathLst>
                <a:path w="46" h="37">
                  <a:moveTo>
                    <a:pt x="28" y="0"/>
                  </a:moveTo>
                  <a:lnTo>
                    <a:pt x="35" y="0"/>
                  </a:lnTo>
                  <a:lnTo>
                    <a:pt x="40" y="5"/>
                  </a:lnTo>
                  <a:lnTo>
                    <a:pt x="43" y="12"/>
                  </a:lnTo>
                  <a:lnTo>
                    <a:pt x="46" y="20"/>
                  </a:lnTo>
                  <a:lnTo>
                    <a:pt x="45" y="26"/>
                  </a:lnTo>
                  <a:lnTo>
                    <a:pt x="41" y="30"/>
                  </a:lnTo>
                  <a:lnTo>
                    <a:pt x="35" y="34"/>
                  </a:lnTo>
                  <a:lnTo>
                    <a:pt x="28" y="36"/>
                  </a:lnTo>
                  <a:lnTo>
                    <a:pt x="24" y="37"/>
                  </a:lnTo>
                  <a:lnTo>
                    <a:pt x="22" y="37"/>
                  </a:lnTo>
                  <a:lnTo>
                    <a:pt x="22" y="35"/>
                  </a:lnTo>
                  <a:lnTo>
                    <a:pt x="21" y="34"/>
                  </a:lnTo>
                  <a:lnTo>
                    <a:pt x="21" y="31"/>
                  </a:lnTo>
                  <a:lnTo>
                    <a:pt x="19" y="30"/>
                  </a:lnTo>
                  <a:lnTo>
                    <a:pt x="15" y="29"/>
                  </a:lnTo>
                  <a:lnTo>
                    <a:pt x="9" y="26"/>
                  </a:lnTo>
                  <a:lnTo>
                    <a:pt x="3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5" y="10"/>
                  </a:lnTo>
                  <a:lnTo>
                    <a:pt x="9" y="9"/>
                  </a:lnTo>
                  <a:lnTo>
                    <a:pt x="14" y="8"/>
                  </a:lnTo>
                  <a:lnTo>
                    <a:pt x="18" y="7"/>
                  </a:lnTo>
                  <a:lnTo>
                    <a:pt x="23" y="3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136">
              <a:extLst>
                <a:ext uri="{FF2B5EF4-FFF2-40B4-BE49-F238E27FC236}">
                  <a16:creationId xmlns:a16="http://schemas.microsoft.com/office/drawing/2014/main" id="{DBD45E88-FBD5-497D-BF26-54DE8031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107" y="3887534"/>
              <a:ext cx="63727" cy="8952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34" y="12"/>
                </a:cxn>
                <a:cxn ang="0">
                  <a:pos x="40" y="22"/>
                </a:cxn>
                <a:cxn ang="0">
                  <a:pos x="42" y="30"/>
                </a:cxn>
                <a:cxn ang="0">
                  <a:pos x="42" y="35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3" y="59"/>
                </a:cxn>
                <a:cxn ang="0">
                  <a:pos x="32" y="59"/>
                </a:cxn>
                <a:cxn ang="0">
                  <a:pos x="22" y="57"/>
                </a:cxn>
                <a:cxn ang="0">
                  <a:pos x="14" y="55"/>
                </a:cxn>
                <a:cxn ang="0">
                  <a:pos x="10" y="51"/>
                </a:cxn>
                <a:cxn ang="0">
                  <a:pos x="9" y="48"/>
                </a:cxn>
                <a:cxn ang="0">
                  <a:pos x="6" y="44"/>
                </a:cxn>
                <a:cxn ang="0">
                  <a:pos x="2" y="38"/>
                </a:cxn>
                <a:cxn ang="0">
                  <a:pos x="0" y="33"/>
                </a:cxn>
                <a:cxn ang="0">
                  <a:pos x="1" y="30"/>
                </a:cxn>
                <a:cxn ang="0">
                  <a:pos x="6" y="27"/>
                </a:cxn>
                <a:cxn ang="0">
                  <a:pos x="13" y="26"/>
                </a:cxn>
                <a:cxn ang="0">
                  <a:pos x="21" y="25"/>
                </a:cxn>
                <a:cxn ang="0">
                  <a:pos x="27" y="23"/>
                </a:cxn>
                <a:cxn ang="0">
                  <a:pos x="29" y="21"/>
                </a:cxn>
                <a:cxn ang="0">
                  <a:pos x="22" y="13"/>
                </a:cxn>
                <a:cxn ang="0">
                  <a:pos x="20" y="8"/>
                </a:cxn>
                <a:cxn ang="0">
                  <a:pos x="21" y="5"/>
                </a:cxn>
                <a:cxn ang="0">
                  <a:pos x="23" y="2"/>
                </a:cxn>
                <a:cxn ang="0">
                  <a:pos x="30" y="0"/>
                </a:cxn>
              </a:cxnLst>
              <a:rect l="0" t="0" r="r" b="b"/>
              <a:pathLst>
                <a:path w="42" h="59">
                  <a:moveTo>
                    <a:pt x="30" y="0"/>
                  </a:moveTo>
                  <a:lnTo>
                    <a:pt x="34" y="12"/>
                  </a:lnTo>
                  <a:lnTo>
                    <a:pt x="40" y="22"/>
                  </a:lnTo>
                  <a:lnTo>
                    <a:pt x="42" y="30"/>
                  </a:lnTo>
                  <a:lnTo>
                    <a:pt x="42" y="35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3" y="59"/>
                  </a:lnTo>
                  <a:lnTo>
                    <a:pt x="32" y="59"/>
                  </a:lnTo>
                  <a:lnTo>
                    <a:pt x="22" y="57"/>
                  </a:lnTo>
                  <a:lnTo>
                    <a:pt x="14" y="55"/>
                  </a:lnTo>
                  <a:lnTo>
                    <a:pt x="10" y="51"/>
                  </a:lnTo>
                  <a:lnTo>
                    <a:pt x="9" y="48"/>
                  </a:lnTo>
                  <a:lnTo>
                    <a:pt x="6" y="44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1" y="30"/>
                  </a:lnTo>
                  <a:lnTo>
                    <a:pt x="6" y="27"/>
                  </a:lnTo>
                  <a:lnTo>
                    <a:pt x="13" y="26"/>
                  </a:lnTo>
                  <a:lnTo>
                    <a:pt x="21" y="25"/>
                  </a:lnTo>
                  <a:lnTo>
                    <a:pt x="27" y="23"/>
                  </a:lnTo>
                  <a:lnTo>
                    <a:pt x="29" y="21"/>
                  </a:lnTo>
                  <a:lnTo>
                    <a:pt x="22" y="13"/>
                  </a:lnTo>
                  <a:lnTo>
                    <a:pt x="20" y="8"/>
                  </a:lnTo>
                  <a:lnTo>
                    <a:pt x="21" y="5"/>
                  </a:lnTo>
                  <a:lnTo>
                    <a:pt x="23" y="2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138">
              <a:extLst>
                <a:ext uri="{FF2B5EF4-FFF2-40B4-BE49-F238E27FC236}">
                  <a16:creationId xmlns:a16="http://schemas.microsoft.com/office/drawing/2014/main" id="{DD057848-5BDD-4053-94F6-816E0733E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596" y="3978573"/>
              <a:ext cx="831483" cy="443053"/>
            </a:xfrm>
            <a:custGeom>
              <a:avLst/>
              <a:gdLst/>
              <a:ahLst/>
              <a:cxnLst>
                <a:cxn ang="0">
                  <a:pos x="513" y="6"/>
                </a:cxn>
                <a:cxn ang="0">
                  <a:pos x="540" y="18"/>
                </a:cxn>
                <a:cxn ang="0">
                  <a:pos x="534" y="79"/>
                </a:cxn>
                <a:cxn ang="0">
                  <a:pos x="469" y="129"/>
                </a:cxn>
                <a:cxn ang="0">
                  <a:pos x="473" y="217"/>
                </a:cxn>
                <a:cxn ang="0">
                  <a:pos x="383" y="211"/>
                </a:cxn>
                <a:cxn ang="0">
                  <a:pos x="301" y="254"/>
                </a:cxn>
                <a:cxn ang="0">
                  <a:pos x="261" y="280"/>
                </a:cxn>
                <a:cxn ang="0">
                  <a:pos x="188" y="266"/>
                </a:cxn>
                <a:cxn ang="0">
                  <a:pos x="119" y="269"/>
                </a:cxn>
                <a:cxn ang="0">
                  <a:pos x="69" y="265"/>
                </a:cxn>
                <a:cxn ang="0">
                  <a:pos x="8" y="226"/>
                </a:cxn>
                <a:cxn ang="0">
                  <a:pos x="21" y="222"/>
                </a:cxn>
                <a:cxn ang="0">
                  <a:pos x="55" y="242"/>
                </a:cxn>
                <a:cxn ang="0">
                  <a:pos x="39" y="218"/>
                </a:cxn>
                <a:cxn ang="0">
                  <a:pos x="73" y="236"/>
                </a:cxn>
                <a:cxn ang="0">
                  <a:pos x="89" y="217"/>
                </a:cxn>
                <a:cxn ang="0">
                  <a:pos x="91" y="255"/>
                </a:cxn>
                <a:cxn ang="0">
                  <a:pos x="115" y="247"/>
                </a:cxn>
                <a:cxn ang="0">
                  <a:pos x="121" y="241"/>
                </a:cxn>
                <a:cxn ang="0">
                  <a:pos x="108" y="214"/>
                </a:cxn>
                <a:cxn ang="0">
                  <a:pos x="136" y="181"/>
                </a:cxn>
                <a:cxn ang="0">
                  <a:pos x="175" y="228"/>
                </a:cxn>
                <a:cxn ang="0">
                  <a:pos x="172" y="176"/>
                </a:cxn>
                <a:cxn ang="0">
                  <a:pos x="226" y="205"/>
                </a:cxn>
                <a:cxn ang="0">
                  <a:pos x="224" y="262"/>
                </a:cxn>
                <a:cxn ang="0">
                  <a:pos x="236" y="253"/>
                </a:cxn>
                <a:cxn ang="0">
                  <a:pos x="238" y="228"/>
                </a:cxn>
                <a:cxn ang="0">
                  <a:pos x="256" y="221"/>
                </a:cxn>
                <a:cxn ang="0">
                  <a:pos x="260" y="210"/>
                </a:cxn>
                <a:cxn ang="0">
                  <a:pos x="226" y="169"/>
                </a:cxn>
                <a:cxn ang="0">
                  <a:pos x="167" y="168"/>
                </a:cxn>
                <a:cxn ang="0">
                  <a:pos x="163" y="150"/>
                </a:cxn>
                <a:cxn ang="0">
                  <a:pos x="149" y="146"/>
                </a:cxn>
                <a:cxn ang="0">
                  <a:pos x="175" y="117"/>
                </a:cxn>
                <a:cxn ang="0">
                  <a:pos x="202" y="118"/>
                </a:cxn>
                <a:cxn ang="0">
                  <a:pos x="230" y="128"/>
                </a:cxn>
                <a:cxn ang="0">
                  <a:pos x="250" y="116"/>
                </a:cxn>
                <a:cxn ang="0">
                  <a:pos x="273" y="130"/>
                </a:cxn>
                <a:cxn ang="0">
                  <a:pos x="302" y="133"/>
                </a:cxn>
                <a:cxn ang="0">
                  <a:pos x="342" y="108"/>
                </a:cxn>
                <a:cxn ang="0">
                  <a:pos x="372" y="105"/>
                </a:cxn>
                <a:cxn ang="0">
                  <a:pos x="293" y="106"/>
                </a:cxn>
                <a:cxn ang="0">
                  <a:pos x="282" y="96"/>
                </a:cxn>
                <a:cxn ang="0">
                  <a:pos x="249" y="65"/>
                </a:cxn>
                <a:cxn ang="0">
                  <a:pos x="299" y="44"/>
                </a:cxn>
                <a:cxn ang="0">
                  <a:pos x="337" y="52"/>
                </a:cxn>
                <a:cxn ang="0">
                  <a:pos x="382" y="86"/>
                </a:cxn>
                <a:cxn ang="0">
                  <a:pos x="403" y="97"/>
                </a:cxn>
                <a:cxn ang="0">
                  <a:pos x="368" y="23"/>
                </a:cxn>
                <a:cxn ang="0">
                  <a:pos x="403" y="63"/>
                </a:cxn>
                <a:cxn ang="0">
                  <a:pos x="429" y="80"/>
                </a:cxn>
                <a:cxn ang="0">
                  <a:pos x="431" y="74"/>
                </a:cxn>
                <a:cxn ang="0">
                  <a:pos x="445" y="53"/>
                </a:cxn>
                <a:cxn ang="0">
                  <a:pos x="437" y="39"/>
                </a:cxn>
                <a:cxn ang="0">
                  <a:pos x="420" y="39"/>
                </a:cxn>
                <a:cxn ang="0">
                  <a:pos x="403" y="19"/>
                </a:cxn>
                <a:cxn ang="0">
                  <a:pos x="436" y="5"/>
                </a:cxn>
              </a:cxnLst>
              <a:rect l="0" t="0" r="r" b="b"/>
              <a:pathLst>
                <a:path w="548" h="292">
                  <a:moveTo>
                    <a:pt x="464" y="0"/>
                  </a:moveTo>
                  <a:lnTo>
                    <a:pt x="467" y="0"/>
                  </a:lnTo>
                  <a:lnTo>
                    <a:pt x="467" y="7"/>
                  </a:lnTo>
                  <a:lnTo>
                    <a:pt x="469" y="11"/>
                  </a:lnTo>
                  <a:lnTo>
                    <a:pt x="471" y="13"/>
                  </a:lnTo>
                  <a:lnTo>
                    <a:pt x="476" y="15"/>
                  </a:lnTo>
                  <a:lnTo>
                    <a:pt x="484" y="17"/>
                  </a:lnTo>
                  <a:lnTo>
                    <a:pt x="505" y="17"/>
                  </a:lnTo>
                  <a:lnTo>
                    <a:pt x="507" y="15"/>
                  </a:lnTo>
                  <a:lnTo>
                    <a:pt x="509" y="14"/>
                  </a:lnTo>
                  <a:lnTo>
                    <a:pt x="513" y="6"/>
                  </a:lnTo>
                  <a:lnTo>
                    <a:pt x="514" y="5"/>
                  </a:lnTo>
                  <a:lnTo>
                    <a:pt x="520" y="3"/>
                  </a:lnTo>
                  <a:lnTo>
                    <a:pt x="530" y="2"/>
                  </a:lnTo>
                  <a:lnTo>
                    <a:pt x="532" y="2"/>
                  </a:lnTo>
                  <a:lnTo>
                    <a:pt x="535" y="3"/>
                  </a:lnTo>
                  <a:lnTo>
                    <a:pt x="536" y="4"/>
                  </a:lnTo>
                  <a:lnTo>
                    <a:pt x="537" y="6"/>
                  </a:lnTo>
                  <a:lnTo>
                    <a:pt x="537" y="7"/>
                  </a:lnTo>
                  <a:lnTo>
                    <a:pt x="538" y="10"/>
                  </a:lnTo>
                  <a:lnTo>
                    <a:pt x="539" y="12"/>
                  </a:lnTo>
                  <a:lnTo>
                    <a:pt x="540" y="18"/>
                  </a:lnTo>
                  <a:lnTo>
                    <a:pt x="539" y="24"/>
                  </a:lnTo>
                  <a:lnTo>
                    <a:pt x="537" y="29"/>
                  </a:lnTo>
                  <a:lnTo>
                    <a:pt x="536" y="35"/>
                  </a:lnTo>
                  <a:lnTo>
                    <a:pt x="538" y="41"/>
                  </a:lnTo>
                  <a:lnTo>
                    <a:pt x="546" y="53"/>
                  </a:lnTo>
                  <a:lnTo>
                    <a:pt x="548" y="58"/>
                  </a:lnTo>
                  <a:lnTo>
                    <a:pt x="548" y="63"/>
                  </a:lnTo>
                  <a:lnTo>
                    <a:pt x="547" y="65"/>
                  </a:lnTo>
                  <a:lnTo>
                    <a:pt x="543" y="67"/>
                  </a:lnTo>
                  <a:lnTo>
                    <a:pt x="538" y="72"/>
                  </a:lnTo>
                  <a:lnTo>
                    <a:pt x="534" y="79"/>
                  </a:lnTo>
                  <a:lnTo>
                    <a:pt x="534" y="87"/>
                  </a:lnTo>
                  <a:lnTo>
                    <a:pt x="536" y="96"/>
                  </a:lnTo>
                  <a:lnTo>
                    <a:pt x="537" y="102"/>
                  </a:lnTo>
                  <a:lnTo>
                    <a:pt x="535" y="105"/>
                  </a:lnTo>
                  <a:lnTo>
                    <a:pt x="526" y="108"/>
                  </a:lnTo>
                  <a:lnTo>
                    <a:pt x="514" y="111"/>
                  </a:lnTo>
                  <a:lnTo>
                    <a:pt x="500" y="116"/>
                  </a:lnTo>
                  <a:lnTo>
                    <a:pt x="488" y="119"/>
                  </a:lnTo>
                  <a:lnTo>
                    <a:pt x="477" y="122"/>
                  </a:lnTo>
                  <a:lnTo>
                    <a:pt x="471" y="125"/>
                  </a:lnTo>
                  <a:lnTo>
                    <a:pt x="469" y="129"/>
                  </a:lnTo>
                  <a:lnTo>
                    <a:pt x="471" y="134"/>
                  </a:lnTo>
                  <a:lnTo>
                    <a:pt x="475" y="139"/>
                  </a:lnTo>
                  <a:lnTo>
                    <a:pt x="480" y="145"/>
                  </a:lnTo>
                  <a:lnTo>
                    <a:pt x="485" y="152"/>
                  </a:lnTo>
                  <a:lnTo>
                    <a:pt x="493" y="171"/>
                  </a:lnTo>
                  <a:lnTo>
                    <a:pt x="496" y="179"/>
                  </a:lnTo>
                  <a:lnTo>
                    <a:pt x="497" y="190"/>
                  </a:lnTo>
                  <a:lnTo>
                    <a:pt x="495" y="198"/>
                  </a:lnTo>
                  <a:lnTo>
                    <a:pt x="488" y="207"/>
                  </a:lnTo>
                  <a:lnTo>
                    <a:pt x="478" y="216"/>
                  </a:lnTo>
                  <a:lnTo>
                    <a:pt x="473" y="217"/>
                  </a:lnTo>
                  <a:lnTo>
                    <a:pt x="469" y="218"/>
                  </a:lnTo>
                  <a:lnTo>
                    <a:pt x="464" y="217"/>
                  </a:lnTo>
                  <a:lnTo>
                    <a:pt x="460" y="214"/>
                  </a:lnTo>
                  <a:lnTo>
                    <a:pt x="455" y="210"/>
                  </a:lnTo>
                  <a:lnTo>
                    <a:pt x="450" y="207"/>
                  </a:lnTo>
                  <a:lnTo>
                    <a:pt x="444" y="206"/>
                  </a:lnTo>
                  <a:lnTo>
                    <a:pt x="434" y="207"/>
                  </a:lnTo>
                  <a:lnTo>
                    <a:pt x="421" y="207"/>
                  </a:lnTo>
                  <a:lnTo>
                    <a:pt x="406" y="208"/>
                  </a:lnTo>
                  <a:lnTo>
                    <a:pt x="394" y="210"/>
                  </a:lnTo>
                  <a:lnTo>
                    <a:pt x="383" y="211"/>
                  </a:lnTo>
                  <a:lnTo>
                    <a:pt x="377" y="212"/>
                  </a:lnTo>
                  <a:lnTo>
                    <a:pt x="371" y="215"/>
                  </a:lnTo>
                  <a:lnTo>
                    <a:pt x="357" y="228"/>
                  </a:lnTo>
                  <a:lnTo>
                    <a:pt x="351" y="238"/>
                  </a:lnTo>
                  <a:lnTo>
                    <a:pt x="346" y="245"/>
                  </a:lnTo>
                  <a:lnTo>
                    <a:pt x="342" y="249"/>
                  </a:lnTo>
                  <a:lnTo>
                    <a:pt x="336" y="250"/>
                  </a:lnTo>
                  <a:lnTo>
                    <a:pt x="321" y="248"/>
                  </a:lnTo>
                  <a:lnTo>
                    <a:pt x="314" y="248"/>
                  </a:lnTo>
                  <a:lnTo>
                    <a:pt x="307" y="249"/>
                  </a:lnTo>
                  <a:lnTo>
                    <a:pt x="301" y="254"/>
                  </a:lnTo>
                  <a:lnTo>
                    <a:pt x="298" y="259"/>
                  </a:lnTo>
                  <a:lnTo>
                    <a:pt x="297" y="264"/>
                  </a:lnTo>
                  <a:lnTo>
                    <a:pt x="296" y="270"/>
                  </a:lnTo>
                  <a:lnTo>
                    <a:pt x="294" y="272"/>
                  </a:lnTo>
                  <a:lnTo>
                    <a:pt x="288" y="269"/>
                  </a:lnTo>
                  <a:lnTo>
                    <a:pt x="283" y="266"/>
                  </a:lnTo>
                  <a:lnTo>
                    <a:pt x="279" y="265"/>
                  </a:lnTo>
                  <a:lnTo>
                    <a:pt x="274" y="267"/>
                  </a:lnTo>
                  <a:lnTo>
                    <a:pt x="268" y="273"/>
                  </a:lnTo>
                  <a:lnTo>
                    <a:pt x="262" y="282"/>
                  </a:lnTo>
                  <a:lnTo>
                    <a:pt x="261" y="280"/>
                  </a:lnTo>
                  <a:lnTo>
                    <a:pt x="260" y="280"/>
                  </a:lnTo>
                  <a:lnTo>
                    <a:pt x="250" y="279"/>
                  </a:lnTo>
                  <a:lnTo>
                    <a:pt x="240" y="282"/>
                  </a:lnTo>
                  <a:lnTo>
                    <a:pt x="219" y="288"/>
                  </a:lnTo>
                  <a:lnTo>
                    <a:pt x="210" y="291"/>
                  </a:lnTo>
                  <a:lnTo>
                    <a:pt x="202" y="292"/>
                  </a:lnTo>
                  <a:lnTo>
                    <a:pt x="198" y="290"/>
                  </a:lnTo>
                  <a:lnTo>
                    <a:pt x="195" y="285"/>
                  </a:lnTo>
                  <a:lnTo>
                    <a:pt x="193" y="278"/>
                  </a:lnTo>
                  <a:lnTo>
                    <a:pt x="191" y="271"/>
                  </a:lnTo>
                  <a:lnTo>
                    <a:pt x="188" y="266"/>
                  </a:lnTo>
                  <a:lnTo>
                    <a:pt x="184" y="262"/>
                  </a:lnTo>
                  <a:lnTo>
                    <a:pt x="178" y="261"/>
                  </a:lnTo>
                  <a:lnTo>
                    <a:pt x="171" y="263"/>
                  </a:lnTo>
                  <a:lnTo>
                    <a:pt x="164" y="267"/>
                  </a:lnTo>
                  <a:lnTo>
                    <a:pt x="151" y="277"/>
                  </a:lnTo>
                  <a:lnTo>
                    <a:pt x="146" y="279"/>
                  </a:lnTo>
                  <a:lnTo>
                    <a:pt x="143" y="279"/>
                  </a:lnTo>
                  <a:lnTo>
                    <a:pt x="132" y="267"/>
                  </a:lnTo>
                  <a:lnTo>
                    <a:pt x="126" y="264"/>
                  </a:lnTo>
                  <a:lnTo>
                    <a:pt x="123" y="265"/>
                  </a:lnTo>
                  <a:lnTo>
                    <a:pt x="119" y="269"/>
                  </a:lnTo>
                  <a:lnTo>
                    <a:pt x="114" y="272"/>
                  </a:lnTo>
                  <a:lnTo>
                    <a:pt x="109" y="274"/>
                  </a:lnTo>
                  <a:lnTo>
                    <a:pt x="106" y="274"/>
                  </a:lnTo>
                  <a:lnTo>
                    <a:pt x="104" y="273"/>
                  </a:lnTo>
                  <a:lnTo>
                    <a:pt x="102" y="271"/>
                  </a:lnTo>
                  <a:lnTo>
                    <a:pt x="101" y="269"/>
                  </a:lnTo>
                  <a:lnTo>
                    <a:pt x="99" y="267"/>
                  </a:lnTo>
                  <a:lnTo>
                    <a:pt x="98" y="265"/>
                  </a:lnTo>
                  <a:lnTo>
                    <a:pt x="96" y="264"/>
                  </a:lnTo>
                  <a:lnTo>
                    <a:pt x="78" y="264"/>
                  </a:lnTo>
                  <a:lnTo>
                    <a:pt x="69" y="265"/>
                  </a:lnTo>
                  <a:lnTo>
                    <a:pt x="52" y="265"/>
                  </a:lnTo>
                  <a:lnTo>
                    <a:pt x="48" y="264"/>
                  </a:lnTo>
                  <a:lnTo>
                    <a:pt x="44" y="261"/>
                  </a:lnTo>
                  <a:lnTo>
                    <a:pt x="37" y="256"/>
                  </a:lnTo>
                  <a:lnTo>
                    <a:pt x="28" y="251"/>
                  </a:lnTo>
                  <a:lnTo>
                    <a:pt x="29" y="249"/>
                  </a:lnTo>
                  <a:lnTo>
                    <a:pt x="29" y="245"/>
                  </a:lnTo>
                  <a:lnTo>
                    <a:pt x="28" y="243"/>
                  </a:lnTo>
                  <a:lnTo>
                    <a:pt x="26" y="241"/>
                  </a:lnTo>
                  <a:lnTo>
                    <a:pt x="21" y="237"/>
                  </a:lnTo>
                  <a:lnTo>
                    <a:pt x="8" y="226"/>
                  </a:lnTo>
                  <a:lnTo>
                    <a:pt x="4" y="222"/>
                  </a:lnTo>
                  <a:lnTo>
                    <a:pt x="0" y="212"/>
                  </a:lnTo>
                  <a:lnTo>
                    <a:pt x="0" y="206"/>
                  </a:lnTo>
                  <a:lnTo>
                    <a:pt x="1" y="203"/>
                  </a:lnTo>
                  <a:lnTo>
                    <a:pt x="2" y="202"/>
                  </a:lnTo>
                  <a:lnTo>
                    <a:pt x="4" y="201"/>
                  </a:lnTo>
                  <a:lnTo>
                    <a:pt x="12" y="201"/>
                  </a:lnTo>
                  <a:lnTo>
                    <a:pt x="15" y="203"/>
                  </a:lnTo>
                  <a:lnTo>
                    <a:pt x="18" y="208"/>
                  </a:lnTo>
                  <a:lnTo>
                    <a:pt x="19" y="215"/>
                  </a:lnTo>
                  <a:lnTo>
                    <a:pt x="21" y="222"/>
                  </a:lnTo>
                  <a:lnTo>
                    <a:pt x="25" y="226"/>
                  </a:lnTo>
                  <a:lnTo>
                    <a:pt x="29" y="229"/>
                  </a:lnTo>
                  <a:lnTo>
                    <a:pt x="33" y="235"/>
                  </a:lnTo>
                  <a:lnTo>
                    <a:pt x="38" y="242"/>
                  </a:lnTo>
                  <a:lnTo>
                    <a:pt x="42" y="247"/>
                  </a:lnTo>
                  <a:lnTo>
                    <a:pt x="44" y="250"/>
                  </a:lnTo>
                  <a:lnTo>
                    <a:pt x="46" y="250"/>
                  </a:lnTo>
                  <a:lnTo>
                    <a:pt x="47" y="248"/>
                  </a:lnTo>
                  <a:lnTo>
                    <a:pt x="47" y="243"/>
                  </a:lnTo>
                  <a:lnTo>
                    <a:pt x="48" y="242"/>
                  </a:lnTo>
                  <a:lnTo>
                    <a:pt x="55" y="242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2" y="239"/>
                  </a:lnTo>
                  <a:lnTo>
                    <a:pt x="50" y="237"/>
                  </a:lnTo>
                  <a:lnTo>
                    <a:pt x="47" y="235"/>
                  </a:lnTo>
                  <a:lnTo>
                    <a:pt x="44" y="234"/>
                  </a:lnTo>
                  <a:lnTo>
                    <a:pt x="41" y="231"/>
                  </a:lnTo>
                  <a:lnTo>
                    <a:pt x="40" y="229"/>
                  </a:lnTo>
                  <a:lnTo>
                    <a:pt x="39" y="228"/>
                  </a:lnTo>
                  <a:lnTo>
                    <a:pt x="38" y="224"/>
                  </a:lnTo>
                  <a:lnTo>
                    <a:pt x="39" y="218"/>
                  </a:lnTo>
                  <a:lnTo>
                    <a:pt x="40" y="213"/>
                  </a:lnTo>
                  <a:lnTo>
                    <a:pt x="42" y="211"/>
                  </a:lnTo>
                  <a:lnTo>
                    <a:pt x="47" y="213"/>
                  </a:lnTo>
                  <a:lnTo>
                    <a:pt x="53" y="215"/>
                  </a:lnTo>
                  <a:lnTo>
                    <a:pt x="59" y="218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8"/>
                  </a:lnTo>
                  <a:lnTo>
                    <a:pt x="67" y="231"/>
                  </a:lnTo>
                  <a:lnTo>
                    <a:pt x="70" y="235"/>
                  </a:lnTo>
                  <a:lnTo>
                    <a:pt x="73" y="236"/>
                  </a:lnTo>
                  <a:lnTo>
                    <a:pt x="75" y="237"/>
                  </a:lnTo>
                  <a:lnTo>
                    <a:pt x="77" y="237"/>
                  </a:lnTo>
                  <a:lnTo>
                    <a:pt x="78" y="238"/>
                  </a:lnTo>
                  <a:lnTo>
                    <a:pt x="79" y="238"/>
                  </a:lnTo>
                  <a:lnTo>
                    <a:pt x="73" y="231"/>
                  </a:lnTo>
                  <a:lnTo>
                    <a:pt x="72" y="228"/>
                  </a:lnTo>
                  <a:lnTo>
                    <a:pt x="71" y="226"/>
                  </a:lnTo>
                  <a:lnTo>
                    <a:pt x="71" y="225"/>
                  </a:lnTo>
                  <a:lnTo>
                    <a:pt x="72" y="223"/>
                  </a:lnTo>
                  <a:lnTo>
                    <a:pt x="84" y="219"/>
                  </a:lnTo>
                  <a:lnTo>
                    <a:pt x="89" y="217"/>
                  </a:lnTo>
                  <a:lnTo>
                    <a:pt x="94" y="217"/>
                  </a:lnTo>
                  <a:lnTo>
                    <a:pt x="96" y="218"/>
                  </a:lnTo>
                  <a:lnTo>
                    <a:pt x="98" y="220"/>
                  </a:lnTo>
                  <a:lnTo>
                    <a:pt x="98" y="226"/>
                  </a:lnTo>
                  <a:lnTo>
                    <a:pt x="97" y="234"/>
                  </a:lnTo>
                  <a:lnTo>
                    <a:pt x="95" y="238"/>
                  </a:lnTo>
                  <a:lnTo>
                    <a:pt x="93" y="241"/>
                  </a:lnTo>
                  <a:lnTo>
                    <a:pt x="91" y="246"/>
                  </a:lnTo>
                  <a:lnTo>
                    <a:pt x="90" y="250"/>
                  </a:lnTo>
                  <a:lnTo>
                    <a:pt x="90" y="254"/>
                  </a:lnTo>
                  <a:lnTo>
                    <a:pt x="91" y="255"/>
                  </a:lnTo>
                  <a:lnTo>
                    <a:pt x="95" y="251"/>
                  </a:lnTo>
                  <a:lnTo>
                    <a:pt x="99" y="244"/>
                  </a:lnTo>
                  <a:lnTo>
                    <a:pt x="102" y="239"/>
                  </a:lnTo>
                  <a:lnTo>
                    <a:pt x="103" y="238"/>
                  </a:lnTo>
                  <a:lnTo>
                    <a:pt x="108" y="238"/>
                  </a:lnTo>
                  <a:lnTo>
                    <a:pt x="109" y="240"/>
                  </a:lnTo>
                  <a:lnTo>
                    <a:pt x="111" y="241"/>
                  </a:lnTo>
                  <a:lnTo>
                    <a:pt x="111" y="247"/>
                  </a:lnTo>
                  <a:lnTo>
                    <a:pt x="112" y="248"/>
                  </a:lnTo>
                  <a:lnTo>
                    <a:pt x="114" y="248"/>
                  </a:lnTo>
                  <a:lnTo>
                    <a:pt x="115" y="247"/>
                  </a:lnTo>
                  <a:lnTo>
                    <a:pt x="117" y="246"/>
                  </a:lnTo>
                  <a:lnTo>
                    <a:pt x="120" y="246"/>
                  </a:lnTo>
                  <a:lnTo>
                    <a:pt x="126" y="248"/>
                  </a:lnTo>
                  <a:lnTo>
                    <a:pt x="131" y="250"/>
                  </a:lnTo>
                  <a:lnTo>
                    <a:pt x="137" y="253"/>
                  </a:lnTo>
                  <a:lnTo>
                    <a:pt x="142" y="254"/>
                  </a:lnTo>
                  <a:lnTo>
                    <a:pt x="145" y="255"/>
                  </a:lnTo>
                  <a:lnTo>
                    <a:pt x="145" y="254"/>
                  </a:lnTo>
                  <a:lnTo>
                    <a:pt x="138" y="248"/>
                  </a:lnTo>
                  <a:lnTo>
                    <a:pt x="126" y="243"/>
                  </a:lnTo>
                  <a:lnTo>
                    <a:pt x="121" y="241"/>
                  </a:lnTo>
                  <a:lnTo>
                    <a:pt x="118" y="239"/>
                  </a:lnTo>
                  <a:lnTo>
                    <a:pt x="116" y="237"/>
                  </a:lnTo>
                  <a:lnTo>
                    <a:pt x="114" y="234"/>
                  </a:lnTo>
                  <a:lnTo>
                    <a:pt x="113" y="230"/>
                  </a:lnTo>
                  <a:lnTo>
                    <a:pt x="111" y="226"/>
                  </a:lnTo>
                  <a:lnTo>
                    <a:pt x="108" y="221"/>
                  </a:lnTo>
                  <a:lnTo>
                    <a:pt x="105" y="216"/>
                  </a:lnTo>
                  <a:lnTo>
                    <a:pt x="103" y="212"/>
                  </a:lnTo>
                  <a:lnTo>
                    <a:pt x="103" y="211"/>
                  </a:lnTo>
                  <a:lnTo>
                    <a:pt x="105" y="211"/>
                  </a:lnTo>
                  <a:lnTo>
                    <a:pt x="108" y="214"/>
                  </a:lnTo>
                  <a:lnTo>
                    <a:pt x="112" y="214"/>
                  </a:lnTo>
                  <a:lnTo>
                    <a:pt x="112" y="211"/>
                  </a:lnTo>
                  <a:lnTo>
                    <a:pt x="111" y="206"/>
                  </a:lnTo>
                  <a:lnTo>
                    <a:pt x="109" y="203"/>
                  </a:lnTo>
                  <a:lnTo>
                    <a:pt x="108" y="201"/>
                  </a:lnTo>
                  <a:lnTo>
                    <a:pt x="108" y="199"/>
                  </a:lnTo>
                  <a:lnTo>
                    <a:pt x="111" y="198"/>
                  </a:lnTo>
                  <a:lnTo>
                    <a:pt x="115" y="195"/>
                  </a:lnTo>
                  <a:lnTo>
                    <a:pt x="121" y="191"/>
                  </a:lnTo>
                  <a:lnTo>
                    <a:pt x="128" y="187"/>
                  </a:lnTo>
                  <a:lnTo>
                    <a:pt x="136" y="181"/>
                  </a:lnTo>
                  <a:lnTo>
                    <a:pt x="143" y="178"/>
                  </a:lnTo>
                  <a:lnTo>
                    <a:pt x="147" y="177"/>
                  </a:lnTo>
                  <a:lnTo>
                    <a:pt x="151" y="181"/>
                  </a:lnTo>
                  <a:lnTo>
                    <a:pt x="154" y="190"/>
                  </a:lnTo>
                  <a:lnTo>
                    <a:pt x="156" y="199"/>
                  </a:lnTo>
                  <a:lnTo>
                    <a:pt x="159" y="205"/>
                  </a:lnTo>
                  <a:lnTo>
                    <a:pt x="163" y="210"/>
                  </a:lnTo>
                  <a:lnTo>
                    <a:pt x="166" y="216"/>
                  </a:lnTo>
                  <a:lnTo>
                    <a:pt x="169" y="221"/>
                  </a:lnTo>
                  <a:lnTo>
                    <a:pt x="173" y="226"/>
                  </a:lnTo>
                  <a:lnTo>
                    <a:pt x="175" y="228"/>
                  </a:lnTo>
                  <a:lnTo>
                    <a:pt x="176" y="226"/>
                  </a:lnTo>
                  <a:lnTo>
                    <a:pt x="174" y="219"/>
                  </a:lnTo>
                  <a:lnTo>
                    <a:pt x="171" y="211"/>
                  </a:lnTo>
                  <a:lnTo>
                    <a:pt x="167" y="202"/>
                  </a:lnTo>
                  <a:lnTo>
                    <a:pt x="165" y="195"/>
                  </a:lnTo>
                  <a:lnTo>
                    <a:pt x="164" y="192"/>
                  </a:lnTo>
                  <a:lnTo>
                    <a:pt x="164" y="189"/>
                  </a:lnTo>
                  <a:lnTo>
                    <a:pt x="163" y="187"/>
                  </a:lnTo>
                  <a:lnTo>
                    <a:pt x="163" y="182"/>
                  </a:lnTo>
                  <a:lnTo>
                    <a:pt x="164" y="180"/>
                  </a:lnTo>
                  <a:lnTo>
                    <a:pt x="172" y="176"/>
                  </a:lnTo>
                  <a:lnTo>
                    <a:pt x="178" y="172"/>
                  </a:lnTo>
                  <a:lnTo>
                    <a:pt x="186" y="169"/>
                  </a:lnTo>
                  <a:lnTo>
                    <a:pt x="191" y="167"/>
                  </a:lnTo>
                  <a:lnTo>
                    <a:pt x="197" y="168"/>
                  </a:lnTo>
                  <a:lnTo>
                    <a:pt x="204" y="170"/>
                  </a:lnTo>
                  <a:lnTo>
                    <a:pt x="212" y="173"/>
                  </a:lnTo>
                  <a:lnTo>
                    <a:pt x="215" y="177"/>
                  </a:lnTo>
                  <a:lnTo>
                    <a:pt x="216" y="181"/>
                  </a:lnTo>
                  <a:lnTo>
                    <a:pt x="219" y="189"/>
                  </a:lnTo>
                  <a:lnTo>
                    <a:pt x="222" y="197"/>
                  </a:lnTo>
                  <a:lnTo>
                    <a:pt x="226" y="205"/>
                  </a:lnTo>
                  <a:lnTo>
                    <a:pt x="229" y="214"/>
                  </a:lnTo>
                  <a:lnTo>
                    <a:pt x="230" y="220"/>
                  </a:lnTo>
                  <a:lnTo>
                    <a:pt x="230" y="224"/>
                  </a:lnTo>
                  <a:lnTo>
                    <a:pt x="226" y="231"/>
                  </a:lnTo>
                  <a:lnTo>
                    <a:pt x="221" y="240"/>
                  </a:lnTo>
                  <a:lnTo>
                    <a:pt x="218" y="247"/>
                  </a:lnTo>
                  <a:lnTo>
                    <a:pt x="218" y="253"/>
                  </a:lnTo>
                  <a:lnTo>
                    <a:pt x="219" y="256"/>
                  </a:lnTo>
                  <a:lnTo>
                    <a:pt x="220" y="259"/>
                  </a:lnTo>
                  <a:lnTo>
                    <a:pt x="222" y="261"/>
                  </a:lnTo>
                  <a:lnTo>
                    <a:pt x="224" y="262"/>
                  </a:lnTo>
                  <a:lnTo>
                    <a:pt x="226" y="262"/>
                  </a:lnTo>
                  <a:lnTo>
                    <a:pt x="231" y="261"/>
                  </a:lnTo>
                  <a:lnTo>
                    <a:pt x="238" y="261"/>
                  </a:lnTo>
                  <a:lnTo>
                    <a:pt x="243" y="260"/>
                  </a:lnTo>
                  <a:lnTo>
                    <a:pt x="247" y="259"/>
                  </a:lnTo>
                  <a:lnTo>
                    <a:pt x="247" y="258"/>
                  </a:lnTo>
                  <a:lnTo>
                    <a:pt x="245" y="255"/>
                  </a:lnTo>
                  <a:lnTo>
                    <a:pt x="243" y="254"/>
                  </a:lnTo>
                  <a:lnTo>
                    <a:pt x="242" y="252"/>
                  </a:lnTo>
                  <a:lnTo>
                    <a:pt x="238" y="252"/>
                  </a:lnTo>
                  <a:lnTo>
                    <a:pt x="236" y="253"/>
                  </a:lnTo>
                  <a:lnTo>
                    <a:pt x="233" y="253"/>
                  </a:lnTo>
                  <a:lnTo>
                    <a:pt x="231" y="254"/>
                  </a:lnTo>
                  <a:lnTo>
                    <a:pt x="229" y="254"/>
                  </a:lnTo>
                  <a:lnTo>
                    <a:pt x="227" y="253"/>
                  </a:lnTo>
                  <a:lnTo>
                    <a:pt x="226" y="252"/>
                  </a:lnTo>
                  <a:lnTo>
                    <a:pt x="225" y="250"/>
                  </a:lnTo>
                  <a:lnTo>
                    <a:pt x="226" y="245"/>
                  </a:lnTo>
                  <a:lnTo>
                    <a:pt x="230" y="240"/>
                  </a:lnTo>
                  <a:lnTo>
                    <a:pt x="236" y="235"/>
                  </a:lnTo>
                  <a:lnTo>
                    <a:pt x="238" y="230"/>
                  </a:lnTo>
                  <a:lnTo>
                    <a:pt x="238" y="228"/>
                  </a:lnTo>
                  <a:lnTo>
                    <a:pt x="235" y="222"/>
                  </a:lnTo>
                  <a:lnTo>
                    <a:pt x="233" y="221"/>
                  </a:lnTo>
                  <a:lnTo>
                    <a:pt x="232" y="219"/>
                  </a:lnTo>
                  <a:lnTo>
                    <a:pt x="232" y="218"/>
                  </a:lnTo>
                  <a:lnTo>
                    <a:pt x="233" y="217"/>
                  </a:lnTo>
                  <a:lnTo>
                    <a:pt x="236" y="216"/>
                  </a:lnTo>
                  <a:lnTo>
                    <a:pt x="241" y="217"/>
                  </a:lnTo>
                  <a:lnTo>
                    <a:pt x="246" y="219"/>
                  </a:lnTo>
                  <a:lnTo>
                    <a:pt x="250" y="221"/>
                  </a:lnTo>
                  <a:lnTo>
                    <a:pt x="254" y="222"/>
                  </a:lnTo>
                  <a:lnTo>
                    <a:pt x="256" y="221"/>
                  </a:lnTo>
                  <a:lnTo>
                    <a:pt x="261" y="217"/>
                  </a:lnTo>
                  <a:lnTo>
                    <a:pt x="264" y="217"/>
                  </a:lnTo>
                  <a:lnTo>
                    <a:pt x="265" y="218"/>
                  </a:lnTo>
                  <a:lnTo>
                    <a:pt x="275" y="223"/>
                  </a:lnTo>
                  <a:lnTo>
                    <a:pt x="277" y="223"/>
                  </a:lnTo>
                  <a:lnTo>
                    <a:pt x="279" y="224"/>
                  </a:lnTo>
                  <a:lnTo>
                    <a:pt x="279" y="223"/>
                  </a:lnTo>
                  <a:lnTo>
                    <a:pt x="273" y="217"/>
                  </a:lnTo>
                  <a:lnTo>
                    <a:pt x="267" y="212"/>
                  </a:lnTo>
                  <a:lnTo>
                    <a:pt x="262" y="210"/>
                  </a:lnTo>
                  <a:lnTo>
                    <a:pt x="260" y="210"/>
                  </a:lnTo>
                  <a:lnTo>
                    <a:pt x="253" y="213"/>
                  </a:lnTo>
                  <a:lnTo>
                    <a:pt x="250" y="213"/>
                  </a:lnTo>
                  <a:lnTo>
                    <a:pt x="248" y="212"/>
                  </a:lnTo>
                  <a:lnTo>
                    <a:pt x="244" y="208"/>
                  </a:lnTo>
                  <a:lnTo>
                    <a:pt x="240" y="207"/>
                  </a:lnTo>
                  <a:lnTo>
                    <a:pt x="237" y="205"/>
                  </a:lnTo>
                  <a:lnTo>
                    <a:pt x="232" y="202"/>
                  </a:lnTo>
                  <a:lnTo>
                    <a:pt x="230" y="199"/>
                  </a:lnTo>
                  <a:lnTo>
                    <a:pt x="228" y="193"/>
                  </a:lnTo>
                  <a:lnTo>
                    <a:pt x="228" y="172"/>
                  </a:lnTo>
                  <a:lnTo>
                    <a:pt x="226" y="169"/>
                  </a:lnTo>
                  <a:lnTo>
                    <a:pt x="222" y="165"/>
                  </a:lnTo>
                  <a:lnTo>
                    <a:pt x="219" y="163"/>
                  </a:lnTo>
                  <a:lnTo>
                    <a:pt x="216" y="162"/>
                  </a:lnTo>
                  <a:lnTo>
                    <a:pt x="214" y="159"/>
                  </a:lnTo>
                  <a:lnTo>
                    <a:pt x="210" y="156"/>
                  </a:lnTo>
                  <a:lnTo>
                    <a:pt x="203" y="155"/>
                  </a:lnTo>
                  <a:lnTo>
                    <a:pt x="197" y="155"/>
                  </a:lnTo>
                  <a:lnTo>
                    <a:pt x="193" y="156"/>
                  </a:lnTo>
                  <a:lnTo>
                    <a:pt x="176" y="165"/>
                  </a:lnTo>
                  <a:lnTo>
                    <a:pt x="171" y="167"/>
                  </a:lnTo>
                  <a:lnTo>
                    <a:pt x="167" y="168"/>
                  </a:lnTo>
                  <a:lnTo>
                    <a:pt x="163" y="171"/>
                  </a:lnTo>
                  <a:lnTo>
                    <a:pt x="158" y="173"/>
                  </a:lnTo>
                  <a:lnTo>
                    <a:pt x="155" y="173"/>
                  </a:lnTo>
                  <a:lnTo>
                    <a:pt x="154" y="172"/>
                  </a:lnTo>
                  <a:lnTo>
                    <a:pt x="155" y="169"/>
                  </a:lnTo>
                  <a:lnTo>
                    <a:pt x="156" y="167"/>
                  </a:lnTo>
                  <a:lnTo>
                    <a:pt x="157" y="164"/>
                  </a:lnTo>
                  <a:lnTo>
                    <a:pt x="157" y="160"/>
                  </a:lnTo>
                  <a:lnTo>
                    <a:pt x="156" y="157"/>
                  </a:lnTo>
                  <a:lnTo>
                    <a:pt x="157" y="153"/>
                  </a:lnTo>
                  <a:lnTo>
                    <a:pt x="163" y="150"/>
                  </a:lnTo>
                  <a:lnTo>
                    <a:pt x="169" y="147"/>
                  </a:lnTo>
                  <a:lnTo>
                    <a:pt x="173" y="146"/>
                  </a:lnTo>
                  <a:lnTo>
                    <a:pt x="177" y="146"/>
                  </a:lnTo>
                  <a:lnTo>
                    <a:pt x="182" y="147"/>
                  </a:lnTo>
                  <a:lnTo>
                    <a:pt x="190" y="147"/>
                  </a:lnTo>
                  <a:lnTo>
                    <a:pt x="186" y="145"/>
                  </a:lnTo>
                  <a:lnTo>
                    <a:pt x="178" y="142"/>
                  </a:lnTo>
                  <a:lnTo>
                    <a:pt x="170" y="141"/>
                  </a:lnTo>
                  <a:lnTo>
                    <a:pt x="165" y="142"/>
                  </a:lnTo>
                  <a:lnTo>
                    <a:pt x="157" y="144"/>
                  </a:lnTo>
                  <a:lnTo>
                    <a:pt x="149" y="146"/>
                  </a:lnTo>
                  <a:lnTo>
                    <a:pt x="143" y="148"/>
                  </a:lnTo>
                  <a:lnTo>
                    <a:pt x="140" y="147"/>
                  </a:lnTo>
                  <a:lnTo>
                    <a:pt x="139" y="143"/>
                  </a:lnTo>
                  <a:lnTo>
                    <a:pt x="138" y="135"/>
                  </a:lnTo>
                  <a:lnTo>
                    <a:pt x="138" y="122"/>
                  </a:lnTo>
                  <a:lnTo>
                    <a:pt x="139" y="120"/>
                  </a:lnTo>
                  <a:lnTo>
                    <a:pt x="148" y="120"/>
                  </a:lnTo>
                  <a:lnTo>
                    <a:pt x="153" y="121"/>
                  </a:lnTo>
                  <a:lnTo>
                    <a:pt x="158" y="120"/>
                  </a:lnTo>
                  <a:lnTo>
                    <a:pt x="167" y="118"/>
                  </a:lnTo>
                  <a:lnTo>
                    <a:pt x="175" y="117"/>
                  </a:lnTo>
                  <a:lnTo>
                    <a:pt x="183" y="118"/>
                  </a:lnTo>
                  <a:lnTo>
                    <a:pt x="187" y="119"/>
                  </a:lnTo>
                  <a:lnTo>
                    <a:pt x="191" y="123"/>
                  </a:lnTo>
                  <a:lnTo>
                    <a:pt x="193" y="127"/>
                  </a:lnTo>
                  <a:lnTo>
                    <a:pt x="194" y="128"/>
                  </a:lnTo>
                  <a:lnTo>
                    <a:pt x="195" y="128"/>
                  </a:lnTo>
                  <a:lnTo>
                    <a:pt x="196" y="127"/>
                  </a:lnTo>
                  <a:lnTo>
                    <a:pt x="196" y="119"/>
                  </a:lnTo>
                  <a:lnTo>
                    <a:pt x="198" y="119"/>
                  </a:lnTo>
                  <a:lnTo>
                    <a:pt x="200" y="118"/>
                  </a:lnTo>
                  <a:lnTo>
                    <a:pt x="202" y="118"/>
                  </a:lnTo>
                  <a:lnTo>
                    <a:pt x="204" y="117"/>
                  </a:lnTo>
                  <a:lnTo>
                    <a:pt x="206" y="115"/>
                  </a:lnTo>
                  <a:lnTo>
                    <a:pt x="207" y="113"/>
                  </a:lnTo>
                  <a:lnTo>
                    <a:pt x="208" y="113"/>
                  </a:lnTo>
                  <a:lnTo>
                    <a:pt x="210" y="111"/>
                  </a:lnTo>
                  <a:lnTo>
                    <a:pt x="212" y="111"/>
                  </a:lnTo>
                  <a:lnTo>
                    <a:pt x="214" y="113"/>
                  </a:lnTo>
                  <a:lnTo>
                    <a:pt x="218" y="117"/>
                  </a:lnTo>
                  <a:lnTo>
                    <a:pt x="223" y="121"/>
                  </a:lnTo>
                  <a:lnTo>
                    <a:pt x="227" y="126"/>
                  </a:lnTo>
                  <a:lnTo>
                    <a:pt x="230" y="128"/>
                  </a:lnTo>
                  <a:lnTo>
                    <a:pt x="231" y="127"/>
                  </a:lnTo>
                  <a:lnTo>
                    <a:pt x="231" y="123"/>
                  </a:lnTo>
                  <a:lnTo>
                    <a:pt x="230" y="121"/>
                  </a:lnTo>
                  <a:lnTo>
                    <a:pt x="230" y="117"/>
                  </a:lnTo>
                  <a:lnTo>
                    <a:pt x="232" y="115"/>
                  </a:lnTo>
                  <a:lnTo>
                    <a:pt x="236" y="114"/>
                  </a:lnTo>
                  <a:lnTo>
                    <a:pt x="240" y="114"/>
                  </a:lnTo>
                  <a:lnTo>
                    <a:pt x="244" y="113"/>
                  </a:lnTo>
                  <a:lnTo>
                    <a:pt x="246" y="114"/>
                  </a:lnTo>
                  <a:lnTo>
                    <a:pt x="248" y="114"/>
                  </a:lnTo>
                  <a:lnTo>
                    <a:pt x="250" y="116"/>
                  </a:lnTo>
                  <a:lnTo>
                    <a:pt x="253" y="125"/>
                  </a:lnTo>
                  <a:lnTo>
                    <a:pt x="254" y="132"/>
                  </a:lnTo>
                  <a:lnTo>
                    <a:pt x="255" y="138"/>
                  </a:lnTo>
                  <a:lnTo>
                    <a:pt x="256" y="141"/>
                  </a:lnTo>
                  <a:lnTo>
                    <a:pt x="257" y="140"/>
                  </a:lnTo>
                  <a:lnTo>
                    <a:pt x="257" y="135"/>
                  </a:lnTo>
                  <a:lnTo>
                    <a:pt x="258" y="132"/>
                  </a:lnTo>
                  <a:lnTo>
                    <a:pt x="262" y="126"/>
                  </a:lnTo>
                  <a:lnTo>
                    <a:pt x="265" y="126"/>
                  </a:lnTo>
                  <a:lnTo>
                    <a:pt x="269" y="127"/>
                  </a:lnTo>
                  <a:lnTo>
                    <a:pt x="273" y="130"/>
                  </a:lnTo>
                  <a:lnTo>
                    <a:pt x="278" y="134"/>
                  </a:lnTo>
                  <a:lnTo>
                    <a:pt x="283" y="138"/>
                  </a:lnTo>
                  <a:lnTo>
                    <a:pt x="288" y="140"/>
                  </a:lnTo>
                  <a:lnTo>
                    <a:pt x="290" y="139"/>
                  </a:lnTo>
                  <a:lnTo>
                    <a:pt x="290" y="128"/>
                  </a:lnTo>
                  <a:lnTo>
                    <a:pt x="292" y="127"/>
                  </a:lnTo>
                  <a:lnTo>
                    <a:pt x="294" y="127"/>
                  </a:lnTo>
                  <a:lnTo>
                    <a:pt x="295" y="128"/>
                  </a:lnTo>
                  <a:lnTo>
                    <a:pt x="297" y="129"/>
                  </a:lnTo>
                  <a:lnTo>
                    <a:pt x="300" y="132"/>
                  </a:lnTo>
                  <a:lnTo>
                    <a:pt x="302" y="133"/>
                  </a:lnTo>
                  <a:lnTo>
                    <a:pt x="303" y="134"/>
                  </a:lnTo>
                  <a:lnTo>
                    <a:pt x="304" y="133"/>
                  </a:lnTo>
                  <a:lnTo>
                    <a:pt x="304" y="130"/>
                  </a:lnTo>
                  <a:lnTo>
                    <a:pt x="303" y="128"/>
                  </a:lnTo>
                  <a:lnTo>
                    <a:pt x="302" y="125"/>
                  </a:lnTo>
                  <a:lnTo>
                    <a:pt x="302" y="119"/>
                  </a:lnTo>
                  <a:lnTo>
                    <a:pt x="304" y="118"/>
                  </a:lnTo>
                  <a:lnTo>
                    <a:pt x="311" y="116"/>
                  </a:lnTo>
                  <a:lnTo>
                    <a:pt x="320" y="114"/>
                  </a:lnTo>
                  <a:lnTo>
                    <a:pt x="331" y="110"/>
                  </a:lnTo>
                  <a:lnTo>
                    <a:pt x="342" y="108"/>
                  </a:lnTo>
                  <a:lnTo>
                    <a:pt x="349" y="107"/>
                  </a:lnTo>
                  <a:lnTo>
                    <a:pt x="354" y="108"/>
                  </a:lnTo>
                  <a:lnTo>
                    <a:pt x="361" y="111"/>
                  </a:lnTo>
                  <a:lnTo>
                    <a:pt x="367" y="114"/>
                  </a:lnTo>
                  <a:lnTo>
                    <a:pt x="372" y="116"/>
                  </a:lnTo>
                  <a:lnTo>
                    <a:pt x="376" y="117"/>
                  </a:lnTo>
                  <a:lnTo>
                    <a:pt x="377" y="116"/>
                  </a:lnTo>
                  <a:lnTo>
                    <a:pt x="376" y="114"/>
                  </a:lnTo>
                  <a:lnTo>
                    <a:pt x="375" y="110"/>
                  </a:lnTo>
                  <a:lnTo>
                    <a:pt x="373" y="107"/>
                  </a:lnTo>
                  <a:lnTo>
                    <a:pt x="372" y="105"/>
                  </a:lnTo>
                  <a:lnTo>
                    <a:pt x="370" y="102"/>
                  </a:lnTo>
                  <a:lnTo>
                    <a:pt x="368" y="100"/>
                  </a:lnTo>
                  <a:lnTo>
                    <a:pt x="365" y="100"/>
                  </a:lnTo>
                  <a:lnTo>
                    <a:pt x="357" y="102"/>
                  </a:lnTo>
                  <a:lnTo>
                    <a:pt x="349" y="103"/>
                  </a:lnTo>
                  <a:lnTo>
                    <a:pt x="324" y="103"/>
                  </a:lnTo>
                  <a:lnTo>
                    <a:pt x="318" y="104"/>
                  </a:lnTo>
                  <a:lnTo>
                    <a:pt x="314" y="105"/>
                  </a:lnTo>
                  <a:lnTo>
                    <a:pt x="298" y="111"/>
                  </a:lnTo>
                  <a:lnTo>
                    <a:pt x="295" y="110"/>
                  </a:lnTo>
                  <a:lnTo>
                    <a:pt x="293" y="106"/>
                  </a:lnTo>
                  <a:lnTo>
                    <a:pt x="293" y="103"/>
                  </a:lnTo>
                  <a:lnTo>
                    <a:pt x="294" y="101"/>
                  </a:lnTo>
                  <a:lnTo>
                    <a:pt x="296" y="99"/>
                  </a:lnTo>
                  <a:lnTo>
                    <a:pt x="306" y="94"/>
                  </a:lnTo>
                  <a:lnTo>
                    <a:pt x="312" y="91"/>
                  </a:lnTo>
                  <a:lnTo>
                    <a:pt x="316" y="89"/>
                  </a:lnTo>
                  <a:lnTo>
                    <a:pt x="316" y="87"/>
                  </a:lnTo>
                  <a:lnTo>
                    <a:pt x="310" y="89"/>
                  </a:lnTo>
                  <a:lnTo>
                    <a:pt x="301" y="92"/>
                  </a:lnTo>
                  <a:lnTo>
                    <a:pt x="292" y="95"/>
                  </a:lnTo>
                  <a:lnTo>
                    <a:pt x="282" y="96"/>
                  </a:lnTo>
                  <a:lnTo>
                    <a:pt x="252" y="96"/>
                  </a:lnTo>
                  <a:lnTo>
                    <a:pt x="246" y="95"/>
                  </a:lnTo>
                  <a:lnTo>
                    <a:pt x="243" y="93"/>
                  </a:lnTo>
                  <a:lnTo>
                    <a:pt x="244" y="83"/>
                  </a:lnTo>
                  <a:lnTo>
                    <a:pt x="249" y="76"/>
                  </a:lnTo>
                  <a:lnTo>
                    <a:pt x="253" y="75"/>
                  </a:lnTo>
                  <a:lnTo>
                    <a:pt x="267" y="75"/>
                  </a:lnTo>
                  <a:lnTo>
                    <a:pt x="267" y="73"/>
                  </a:lnTo>
                  <a:lnTo>
                    <a:pt x="263" y="70"/>
                  </a:lnTo>
                  <a:lnTo>
                    <a:pt x="252" y="68"/>
                  </a:lnTo>
                  <a:lnTo>
                    <a:pt x="249" y="65"/>
                  </a:lnTo>
                  <a:lnTo>
                    <a:pt x="245" y="54"/>
                  </a:lnTo>
                  <a:lnTo>
                    <a:pt x="244" y="48"/>
                  </a:lnTo>
                  <a:lnTo>
                    <a:pt x="245" y="44"/>
                  </a:lnTo>
                  <a:lnTo>
                    <a:pt x="249" y="41"/>
                  </a:lnTo>
                  <a:lnTo>
                    <a:pt x="255" y="35"/>
                  </a:lnTo>
                  <a:lnTo>
                    <a:pt x="264" y="30"/>
                  </a:lnTo>
                  <a:lnTo>
                    <a:pt x="273" y="27"/>
                  </a:lnTo>
                  <a:lnTo>
                    <a:pt x="281" y="26"/>
                  </a:lnTo>
                  <a:lnTo>
                    <a:pt x="288" y="29"/>
                  </a:lnTo>
                  <a:lnTo>
                    <a:pt x="294" y="35"/>
                  </a:lnTo>
                  <a:lnTo>
                    <a:pt x="299" y="44"/>
                  </a:lnTo>
                  <a:lnTo>
                    <a:pt x="304" y="51"/>
                  </a:lnTo>
                  <a:lnTo>
                    <a:pt x="308" y="55"/>
                  </a:lnTo>
                  <a:lnTo>
                    <a:pt x="312" y="56"/>
                  </a:lnTo>
                  <a:lnTo>
                    <a:pt x="317" y="52"/>
                  </a:lnTo>
                  <a:lnTo>
                    <a:pt x="324" y="48"/>
                  </a:lnTo>
                  <a:lnTo>
                    <a:pt x="330" y="45"/>
                  </a:lnTo>
                  <a:lnTo>
                    <a:pt x="337" y="44"/>
                  </a:lnTo>
                  <a:lnTo>
                    <a:pt x="338" y="44"/>
                  </a:lnTo>
                  <a:lnTo>
                    <a:pt x="339" y="45"/>
                  </a:lnTo>
                  <a:lnTo>
                    <a:pt x="339" y="48"/>
                  </a:lnTo>
                  <a:lnTo>
                    <a:pt x="337" y="52"/>
                  </a:lnTo>
                  <a:lnTo>
                    <a:pt x="337" y="54"/>
                  </a:lnTo>
                  <a:lnTo>
                    <a:pt x="336" y="55"/>
                  </a:lnTo>
                  <a:lnTo>
                    <a:pt x="336" y="56"/>
                  </a:lnTo>
                  <a:lnTo>
                    <a:pt x="339" y="56"/>
                  </a:lnTo>
                  <a:lnTo>
                    <a:pt x="361" y="47"/>
                  </a:lnTo>
                  <a:lnTo>
                    <a:pt x="368" y="46"/>
                  </a:lnTo>
                  <a:lnTo>
                    <a:pt x="374" y="50"/>
                  </a:lnTo>
                  <a:lnTo>
                    <a:pt x="379" y="58"/>
                  </a:lnTo>
                  <a:lnTo>
                    <a:pt x="381" y="70"/>
                  </a:lnTo>
                  <a:lnTo>
                    <a:pt x="381" y="79"/>
                  </a:lnTo>
                  <a:lnTo>
                    <a:pt x="382" y="86"/>
                  </a:lnTo>
                  <a:lnTo>
                    <a:pt x="383" y="91"/>
                  </a:lnTo>
                  <a:lnTo>
                    <a:pt x="387" y="94"/>
                  </a:lnTo>
                  <a:lnTo>
                    <a:pt x="390" y="96"/>
                  </a:lnTo>
                  <a:lnTo>
                    <a:pt x="395" y="101"/>
                  </a:lnTo>
                  <a:lnTo>
                    <a:pt x="401" y="106"/>
                  </a:lnTo>
                  <a:lnTo>
                    <a:pt x="418" y="123"/>
                  </a:lnTo>
                  <a:lnTo>
                    <a:pt x="422" y="125"/>
                  </a:lnTo>
                  <a:lnTo>
                    <a:pt x="423" y="124"/>
                  </a:lnTo>
                  <a:lnTo>
                    <a:pt x="421" y="116"/>
                  </a:lnTo>
                  <a:lnTo>
                    <a:pt x="414" y="106"/>
                  </a:lnTo>
                  <a:lnTo>
                    <a:pt x="403" y="97"/>
                  </a:lnTo>
                  <a:lnTo>
                    <a:pt x="395" y="91"/>
                  </a:lnTo>
                  <a:lnTo>
                    <a:pt x="390" y="87"/>
                  </a:lnTo>
                  <a:lnTo>
                    <a:pt x="387" y="84"/>
                  </a:lnTo>
                  <a:lnTo>
                    <a:pt x="387" y="81"/>
                  </a:lnTo>
                  <a:lnTo>
                    <a:pt x="388" y="73"/>
                  </a:lnTo>
                  <a:lnTo>
                    <a:pt x="388" y="65"/>
                  </a:lnTo>
                  <a:lnTo>
                    <a:pt x="386" y="56"/>
                  </a:lnTo>
                  <a:lnTo>
                    <a:pt x="380" y="50"/>
                  </a:lnTo>
                  <a:lnTo>
                    <a:pt x="368" y="37"/>
                  </a:lnTo>
                  <a:lnTo>
                    <a:pt x="366" y="31"/>
                  </a:lnTo>
                  <a:lnTo>
                    <a:pt x="368" y="23"/>
                  </a:lnTo>
                  <a:lnTo>
                    <a:pt x="373" y="17"/>
                  </a:lnTo>
                  <a:lnTo>
                    <a:pt x="378" y="13"/>
                  </a:lnTo>
                  <a:lnTo>
                    <a:pt x="381" y="14"/>
                  </a:lnTo>
                  <a:lnTo>
                    <a:pt x="386" y="25"/>
                  </a:lnTo>
                  <a:lnTo>
                    <a:pt x="387" y="31"/>
                  </a:lnTo>
                  <a:lnTo>
                    <a:pt x="389" y="35"/>
                  </a:lnTo>
                  <a:lnTo>
                    <a:pt x="393" y="38"/>
                  </a:lnTo>
                  <a:lnTo>
                    <a:pt x="398" y="43"/>
                  </a:lnTo>
                  <a:lnTo>
                    <a:pt x="402" y="48"/>
                  </a:lnTo>
                  <a:lnTo>
                    <a:pt x="404" y="56"/>
                  </a:lnTo>
                  <a:lnTo>
                    <a:pt x="403" y="63"/>
                  </a:lnTo>
                  <a:lnTo>
                    <a:pt x="402" y="70"/>
                  </a:lnTo>
                  <a:lnTo>
                    <a:pt x="403" y="73"/>
                  </a:lnTo>
                  <a:lnTo>
                    <a:pt x="406" y="74"/>
                  </a:lnTo>
                  <a:lnTo>
                    <a:pt x="411" y="75"/>
                  </a:lnTo>
                  <a:lnTo>
                    <a:pt x="419" y="83"/>
                  </a:lnTo>
                  <a:lnTo>
                    <a:pt x="423" y="86"/>
                  </a:lnTo>
                  <a:lnTo>
                    <a:pt x="425" y="86"/>
                  </a:lnTo>
                  <a:lnTo>
                    <a:pt x="426" y="85"/>
                  </a:lnTo>
                  <a:lnTo>
                    <a:pt x="427" y="83"/>
                  </a:lnTo>
                  <a:lnTo>
                    <a:pt x="428" y="82"/>
                  </a:lnTo>
                  <a:lnTo>
                    <a:pt x="429" y="80"/>
                  </a:lnTo>
                  <a:lnTo>
                    <a:pt x="431" y="80"/>
                  </a:lnTo>
                  <a:lnTo>
                    <a:pt x="434" y="81"/>
                  </a:lnTo>
                  <a:lnTo>
                    <a:pt x="443" y="91"/>
                  </a:lnTo>
                  <a:lnTo>
                    <a:pt x="444" y="91"/>
                  </a:lnTo>
                  <a:lnTo>
                    <a:pt x="444" y="85"/>
                  </a:lnTo>
                  <a:lnTo>
                    <a:pt x="443" y="83"/>
                  </a:lnTo>
                  <a:lnTo>
                    <a:pt x="443" y="81"/>
                  </a:lnTo>
                  <a:lnTo>
                    <a:pt x="441" y="79"/>
                  </a:lnTo>
                  <a:lnTo>
                    <a:pt x="439" y="78"/>
                  </a:lnTo>
                  <a:lnTo>
                    <a:pt x="436" y="76"/>
                  </a:lnTo>
                  <a:lnTo>
                    <a:pt x="431" y="74"/>
                  </a:lnTo>
                  <a:lnTo>
                    <a:pt x="428" y="73"/>
                  </a:lnTo>
                  <a:lnTo>
                    <a:pt x="425" y="70"/>
                  </a:lnTo>
                  <a:lnTo>
                    <a:pt x="422" y="68"/>
                  </a:lnTo>
                  <a:lnTo>
                    <a:pt x="420" y="66"/>
                  </a:lnTo>
                  <a:lnTo>
                    <a:pt x="419" y="62"/>
                  </a:lnTo>
                  <a:lnTo>
                    <a:pt x="420" y="60"/>
                  </a:lnTo>
                  <a:lnTo>
                    <a:pt x="423" y="58"/>
                  </a:lnTo>
                  <a:lnTo>
                    <a:pt x="443" y="58"/>
                  </a:lnTo>
                  <a:lnTo>
                    <a:pt x="447" y="57"/>
                  </a:lnTo>
                  <a:lnTo>
                    <a:pt x="447" y="55"/>
                  </a:lnTo>
                  <a:lnTo>
                    <a:pt x="445" y="53"/>
                  </a:lnTo>
                  <a:lnTo>
                    <a:pt x="441" y="51"/>
                  </a:lnTo>
                  <a:lnTo>
                    <a:pt x="436" y="51"/>
                  </a:lnTo>
                  <a:lnTo>
                    <a:pt x="434" y="50"/>
                  </a:lnTo>
                  <a:lnTo>
                    <a:pt x="432" y="50"/>
                  </a:lnTo>
                  <a:lnTo>
                    <a:pt x="431" y="49"/>
                  </a:lnTo>
                  <a:lnTo>
                    <a:pt x="431" y="48"/>
                  </a:lnTo>
                  <a:lnTo>
                    <a:pt x="432" y="46"/>
                  </a:lnTo>
                  <a:lnTo>
                    <a:pt x="434" y="45"/>
                  </a:lnTo>
                  <a:lnTo>
                    <a:pt x="435" y="43"/>
                  </a:lnTo>
                  <a:lnTo>
                    <a:pt x="437" y="41"/>
                  </a:lnTo>
                  <a:lnTo>
                    <a:pt x="437" y="39"/>
                  </a:lnTo>
                  <a:lnTo>
                    <a:pt x="435" y="39"/>
                  </a:lnTo>
                  <a:lnTo>
                    <a:pt x="430" y="42"/>
                  </a:lnTo>
                  <a:lnTo>
                    <a:pt x="425" y="45"/>
                  </a:lnTo>
                  <a:lnTo>
                    <a:pt x="420" y="47"/>
                  </a:lnTo>
                  <a:lnTo>
                    <a:pt x="416" y="48"/>
                  </a:lnTo>
                  <a:lnTo>
                    <a:pt x="413" y="47"/>
                  </a:lnTo>
                  <a:lnTo>
                    <a:pt x="413" y="44"/>
                  </a:lnTo>
                  <a:lnTo>
                    <a:pt x="417" y="42"/>
                  </a:lnTo>
                  <a:lnTo>
                    <a:pt x="419" y="42"/>
                  </a:lnTo>
                  <a:lnTo>
                    <a:pt x="420" y="41"/>
                  </a:lnTo>
                  <a:lnTo>
                    <a:pt x="420" y="39"/>
                  </a:lnTo>
                  <a:lnTo>
                    <a:pt x="408" y="39"/>
                  </a:lnTo>
                  <a:lnTo>
                    <a:pt x="403" y="38"/>
                  </a:lnTo>
                  <a:lnTo>
                    <a:pt x="400" y="34"/>
                  </a:lnTo>
                  <a:lnTo>
                    <a:pt x="398" y="29"/>
                  </a:lnTo>
                  <a:lnTo>
                    <a:pt x="395" y="24"/>
                  </a:lnTo>
                  <a:lnTo>
                    <a:pt x="393" y="19"/>
                  </a:lnTo>
                  <a:lnTo>
                    <a:pt x="392" y="14"/>
                  </a:lnTo>
                  <a:lnTo>
                    <a:pt x="394" y="11"/>
                  </a:lnTo>
                  <a:lnTo>
                    <a:pt x="398" y="11"/>
                  </a:lnTo>
                  <a:lnTo>
                    <a:pt x="400" y="12"/>
                  </a:lnTo>
                  <a:lnTo>
                    <a:pt x="403" y="19"/>
                  </a:lnTo>
                  <a:lnTo>
                    <a:pt x="405" y="20"/>
                  </a:lnTo>
                  <a:lnTo>
                    <a:pt x="407" y="20"/>
                  </a:lnTo>
                  <a:lnTo>
                    <a:pt x="408" y="19"/>
                  </a:lnTo>
                  <a:lnTo>
                    <a:pt x="408" y="17"/>
                  </a:lnTo>
                  <a:lnTo>
                    <a:pt x="407" y="14"/>
                  </a:lnTo>
                  <a:lnTo>
                    <a:pt x="406" y="13"/>
                  </a:lnTo>
                  <a:lnTo>
                    <a:pt x="406" y="11"/>
                  </a:lnTo>
                  <a:lnTo>
                    <a:pt x="408" y="9"/>
                  </a:lnTo>
                  <a:lnTo>
                    <a:pt x="424" y="4"/>
                  </a:lnTo>
                  <a:lnTo>
                    <a:pt x="432" y="4"/>
                  </a:lnTo>
                  <a:lnTo>
                    <a:pt x="436" y="5"/>
                  </a:lnTo>
                  <a:lnTo>
                    <a:pt x="439" y="8"/>
                  </a:lnTo>
                  <a:lnTo>
                    <a:pt x="440" y="10"/>
                  </a:lnTo>
                  <a:lnTo>
                    <a:pt x="441" y="11"/>
                  </a:lnTo>
                  <a:lnTo>
                    <a:pt x="442" y="10"/>
                  </a:lnTo>
                  <a:lnTo>
                    <a:pt x="442" y="5"/>
                  </a:lnTo>
                  <a:lnTo>
                    <a:pt x="441" y="4"/>
                  </a:lnTo>
                  <a:lnTo>
                    <a:pt x="441" y="3"/>
                  </a:lnTo>
                  <a:lnTo>
                    <a:pt x="443" y="1"/>
                  </a:lnTo>
                  <a:lnTo>
                    <a:pt x="457" y="1"/>
                  </a:lnTo>
                  <a:lnTo>
                    <a:pt x="4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07" name="Oslo">
            <a:extLst>
              <a:ext uri="{FF2B5EF4-FFF2-40B4-BE49-F238E27FC236}">
                <a16:creationId xmlns:a16="http://schemas.microsoft.com/office/drawing/2014/main" id="{6796111E-514D-41D4-B65C-B0528868A881}"/>
              </a:ext>
            </a:extLst>
          </p:cNvPr>
          <p:cNvSpPr>
            <a:spLocks/>
          </p:cNvSpPr>
          <p:nvPr/>
        </p:nvSpPr>
        <p:spPr bwMode="auto">
          <a:xfrm>
            <a:off x="5221010" y="5196969"/>
            <a:ext cx="89521" cy="104694"/>
          </a:xfrm>
          <a:custGeom>
            <a:avLst/>
            <a:gdLst/>
            <a:ahLst/>
            <a:cxnLst>
              <a:cxn ang="0">
                <a:pos x="17" y="0"/>
              </a:cxn>
              <a:cxn ang="0">
                <a:pos x="25" y="0"/>
              </a:cxn>
              <a:cxn ang="0">
                <a:pos x="33" y="15"/>
              </a:cxn>
              <a:cxn ang="0">
                <a:pos x="41" y="27"/>
              </a:cxn>
              <a:cxn ang="0">
                <a:pos x="59" y="45"/>
              </a:cxn>
              <a:cxn ang="0">
                <a:pos x="59" y="49"/>
              </a:cxn>
              <a:cxn ang="0">
                <a:pos x="57" y="53"/>
              </a:cxn>
              <a:cxn ang="0">
                <a:pos x="54" y="59"/>
              </a:cxn>
              <a:cxn ang="0">
                <a:pos x="50" y="63"/>
              </a:cxn>
              <a:cxn ang="0">
                <a:pos x="49" y="64"/>
              </a:cxn>
              <a:cxn ang="0">
                <a:pos x="45" y="64"/>
              </a:cxn>
              <a:cxn ang="0">
                <a:pos x="44" y="63"/>
              </a:cxn>
              <a:cxn ang="0">
                <a:pos x="42" y="62"/>
              </a:cxn>
              <a:cxn ang="0">
                <a:pos x="39" y="62"/>
              </a:cxn>
              <a:cxn ang="0">
                <a:pos x="35" y="64"/>
              </a:cxn>
              <a:cxn ang="0">
                <a:pos x="32" y="66"/>
              </a:cxn>
              <a:cxn ang="0">
                <a:pos x="28" y="69"/>
              </a:cxn>
              <a:cxn ang="0">
                <a:pos x="28" y="66"/>
              </a:cxn>
              <a:cxn ang="0">
                <a:pos x="27" y="64"/>
              </a:cxn>
              <a:cxn ang="0">
                <a:pos x="24" y="63"/>
              </a:cxn>
              <a:cxn ang="0">
                <a:pos x="21" y="62"/>
              </a:cxn>
              <a:cxn ang="0">
                <a:pos x="19" y="61"/>
              </a:cxn>
              <a:cxn ang="0">
                <a:pos x="17" y="51"/>
              </a:cxn>
              <a:cxn ang="0">
                <a:pos x="12" y="43"/>
              </a:cxn>
              <a:cxn ang="0">
                <a:pos x="10" y="40"/>
              </a:cxn>
              <a:cxn ang="0">
                <a:pos x="0" y="27"/>
              </a:cxn>
              <a:cxn ang="0">
                <a:pos x="7" y="23"/>
              </a:cxn>
              <a:cxn ang="0">
                <a:pos x="10" y="17"/>
              </a:cxn>
              <a:cxn ang="0">
                <a:pos x="12" y="10"/>
              </a:cxn>
              <a:cxn ang="0">
                <a:pos x="12" y="6"/>
              </a:cxn>
              <a:cxn ang="0">
                <a:pos x="13" y="3"/>
              </a:cxn>
              <a:cxn ang="0">
                <a:pos x="15" y="1"/>
              </a:cxn>
              <a:cxn ang="0">
                <a:pos x="17" y="0"/>
              </a:cxn>
            </a:cxnLst>
            <a:rect l="0" t="0" r="r" b="b"/>
            <a:pathLst>
              <a:path w="59" h="69">
                <a:moveTo>
                  <a:pt x="17" y="0"/>
                </a:moveTo>
                <a:lnTo>
                  <a:pt x="25" y="0"/>
                </a:lnTo>
                <a:lnTo>
                  <a:pt x="33" y="15"/>
                </a:lnTo>
                <a:lnTo>
                  <a:pt x="41" y="27"/>
                </a:lnTo>
                <a:lnTo>
                  <a:pt x="59" y="45"/>
                </a:lnTo>
                <a:lnTo>
                  <a:pt x="59" y="49"/>
                </a:lnTo>
                <a:lnTo>
                  <a:pt x="57" y="53"/>
                </a:lnTo>
                <a:lnTo>
                  <a:pt x="54" y="59"/>
                </a:lnTo>
                <a:lnTo>
                  <a:pt x="50" y="63"/>
                </a:lnTo>
                <a:lnTo>
                  <a:pt x="49" y="64"/>
                </a:lnTo>
                <a:lnTo>
                  <a:pt x="45" y="64"/>
                </a:lnTo>
                <a:lnTo>
                  <a:pt x="44" y="63"/>
                </a:lnTo>
                <a:lnTo>
                  <a:pt x="42" y="62"/>
                </a:lnTo>
                <a:lnTo>
                  <a:pt x="39" y="62"/>
                </a:lnTo>
                <a:lnTo>
                  <a:pt x="35" y="64"/>
                </a:lnTo>
                <a:lnTo>
                  <a:pt x="32" y="66"/>
                </a:lnTo>
                <a:lnTo>
                  <a:pt x="28" y="69"/>
                </a:lnTo>
                <a:lnTo>
                  <a:pt x="28" y="66"/>
                </a:lnTo>
                <a:lnTo>
                  <a:pt x="27" y="64"/>
                </a:lnTo>
                <a:lnTo>
                  <a:pt x="24" y="63"/>
                </a:lnTo>
                <a:lnTo>
                  <a:pt x="21" y="62"/>
                </a:lnTo>
                <a:lnTo>
                  <a:pt x="19" y="61"/>
                </a:lnTo>
                <a:lnTo>
                  <a:pt x="17" y="51"/>
                </a:lnTo>
                <a:lnTo>
                  <a:pt x="12" y="43"/>
                </a:lnTo>
                <a:lnTo>
                  <a:pt x="10" y="40"/>
                </a:lnTo>
                <a:lnTo>
                  <a:pt x="0" y="27"/>
                </a:lnTo>
                <a:lnTo>
                  <a:pt x="7" y="23"/>
                </a:lnTo>
                <a:lnTo>
                  <a:pt x="10" y="17"/>
                </a:lnTo>
                <a:lnTo>
                  <a:pt x="12" y="10"/>
                </a:lnTo>
                <a:lnTo>
                  <a:pt x="12" y="6"/>
                </a:lnTo>
                <a:lnTo>
                  <a:pt x="13" y="3"/>
                </a:lnTo>
                <a:lnTo>
                  <a:pt x="15" y="1"/>
                </a:lnTo>
                <a:lnTo>
                  <a:pt x="1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Vestfold">
            <a:extLst>
              <a:ext uri="{FF2B5EF4-FFF2-40B4-BE49-F238E27FC236}">
                <a16:creationId xmlns:a16="http://schemas.microsoft.com/office/drawing/2014/main" id="{EEF43692-69EE-4323-8C83-836E6611B3DC}"/>
              </a:ext>
            </a:extLst>
          </p:cNvPr>
          <p:cNvSpPr>
            <a:spLocks/>
          </p:cNvSpPr>
          <p:nvPr/>
        </p:nvSpPr>
        <p:spPr bwMode="auto">
          <a:xfrm>
            <a:off x="5052590" y="5351734"/>
            <a:ext cx="151731" cy="291323"/>
          </a:xfrm>
          <a:custGeom>
            <a:avLst/>
            <a:gdLst/>
            <a:ahLst/>
            <a:cxnLst>
              <a:cxn ang="0">
                <a:pos x="84" y="7"/>
              </a:cxn>
              <a:cxn ang="0">
                <a:pos x="93" y="18"/>
              </a:cxn>
              <a:cxn ang="0">
                <a:pos x="93" y="52"/>
              </a:cxn>
              <a:cxn ang="0">
                <a:pos x="79" y="50"/>
              </a:cxn>
              <a:cxn ang="0">
                <a:pos x="72" y="53"/>
              </a:cxn>
              <a:cxn ang="0">
                <a:pos x="78" y="60"/>
              </a:cxn>
              <a:cxn ang="0">
                <a:pos x="95" y="72"/>
              </a:cxn>
              <a:cxn ang="0">
                <a:pos x="100" y="83"/>
              </a:cxn>
              <a:cxn ang="0">
                <a:pos x="99" y="91"/>
              </a:cxn>
              <a:cxn ang="0">
                <a:pos x="94" y="103"/>
              </a:cxn>
              <a:cxn ang="0">
                <a:pos x="83" y="123"/>
              </a:cxn>
              <a:cxn ang="0">
                <a:pos x="73" y="143"/>
              </a:cxn>
              <a:cxn ang="0">
                <a:pos x="68" y="156"/>
              </a:cxn>
              <a:cxn ang="0">
                <a:pos x="65" y="168"/>
              </a:cxn>
              <a:cxn ang="0">
                <a:pos x="56" y="180"/>
              </a:cxn>
              <a:cxn ang="0">
                <a:pos x="49" y="179"/>
              </a:cxn>
              <a:cxn ang="0">
                <a:pos x="39" y="178"/>
              </a:cxn>
              <a:cxn ang="0">
                <a:pos x="35" y="183"/>
              </a:cxn>
              <a:cxn ang="0">
                <a:pos x="30" y="189"/>
              </a:cxn>
              <a:cxn ang="0">
                <a:pos x="17" y="190"/>
              </a:cxn>
              <a:cxn ang="0">
                <a:pos x="6" y="192"/>
              </a:cxn>
              <a:cxn ang="0">
                <a:pos x="4" y="183"/>
              </a:cxn>
              <a:cxn ang="0">
                <a:pos x="3" y="172"/>
              </a:cxn>
              <a:cxn ang="0">
                <a:pos x="4" y="154"/>
              </a:cxn>
              <a:cxn ang="0">
                <a:pos x="7" y="139"/>
              </a:cxn>
              <a:cxn ang="0">
                <a:pos x="8" y="136"/>
              </a:cxn>
              <a:cxn ang="0">
                <a:pos x="10" y="133"/>
              </a:cxn>
              <a:cxn ang="0">
                <a:pos x="11" y="129"/>
              </a:cxn>
              <a:cxn ang="0">
                <a:pos x="7" y="115"/>
              </a:cxn>
              <a:cxn ang="0">
                <a:pos x="1" y="96"/>
              </a:cxn>
              <a:cxn ang="0">
                <a:pos x="0" y="84"/>
              </a:cxn>
              <a:cxn ang="0">
                <a:pos x="2" y="68"/>
              </a:cxn>
              <a:cxn ang="0">
                <a:pos x="17" y="64"/>
              </a:cxn>
              <a:cxn ang="0">
                <a:pos x="31" y="67"/>
              </a:cxn>
              <a:cxn ang="0">
                <a:pos x="40" y="65"/>
              </a:cxn>
              <a:cxn ang="0">
                <a:pos x="35" y="52"/>
              </a:cxn>
              <a:cxn ang="0">
                <a:pos x="29" y="30"/>
              </a:cxn>
              <a:cxn ang="0">
                <a:pos x="32" y="20"/>
              </a:cxn>
              <a:cxn ang="0">
                <a:pos x="39" y="15"/>
              </a:cxn>
              <a:cxn ang="0">
                <a:pos x="49" y="14"/>
              </a:cxn>
              <a:cxn ang="0">
                <a:pos x="58" y="10"/>
              </a:cxn>
              <a:cxn ang="0">
                <a:pos x="72" y="8"/>
              </a:cxn>
              <a:cxn ang="0">
                <a:pos x="78" y="3"/>
              </a:cxn>
              <a:cxn ang="0">
                <a:pos x="77" y="0"/>
              </a:cxn>
            </a:cxnLst>
            <a:rect l="0" t="0" r="r" b="b"/>
            <a:pathLst>
              <a:path w="100" h="192">
                <a:moveTo>
                  <a:pt x="77" y="0"/>
                </a:moveTo>
                <a:lnTo>
                  <a:pt x="84" y="7"/>
                </a:lnTo>
                <a:lnTo>
                  <a:pt x="90" y="13"/>
                </a:lnTo>
                <a:lnTo>
                  <a:pt x="93" y="18"/>
                </a:lnTo>
                <a:lnTo>
                  <a:pt x="95" y="29"/>
                </a:lnTo>
                <a:lnTo>
                  <a:pt x="93" y="52"/>
                </a:lnTo>
                <a:lnTo>
                  <a:pt x="86" y="52"/>
                </a:lnTo>
                <a:lnTo>
                  <a:pt x="79" y="50"/>
                </a:lnTo>
                <a:lnTo>
                  <a:pt x="73" y="51"/>
                </a:lnTo>
                <a:lnTo>
                  <a:pt x="72" y="53"/>
                </a:lnTo>
                <a:lnTo>
                  <a:pt x="74" y="56"/>
                </a:lnTo>
                <a:lnTo>
                  <a:pt x="78" y="60"/>
                </a:lnTo>
                <a:lnTo>
                  <a:pt x="91" y="68"/>
                </a:lnTo>
                <a:lnTo>
                  <a:pt x="95" y="72"/>
                </a:lnTo>
                <a:lnTo>
                  <a:pt x="99" y="78"/>
                </a:lnTo>
                <a:lnTo>
                  <a:pt x="100" y="83"/>
                </a:lnTo>
                <a:lnTo>
                  <a:pt x="100" y="88"/>
                </a:lnTo>
                <a:lnTo>
                  <a:pt x="99" y="91"/>
                </a:lnTo>
                <a:lnTo>
                  <a:pt x="97" y="95"/>
                </a:lnTo>
                <a:lnTo>
                  <a:pt x="94" y="103"/>
                </a:lnTo>
                <a:lnTo>
                  <a:pt x="89" y="112"/>
                </a:lnTo>
                <a:lnTo>
                  <a:pt x="83" y="123"/>
                </a:lnTo>
                <a:lnTo>
                  <a:pt x="77" y="134"/>
                </a:lnTo>
                <a:lnTo>
                  <a:pt x="73" y="143"/>
                </a:lnTo>
                <a:lnTo>
                  <a:pt x="69" y="152"/>
                </a:lnTo>
                <a:lnTo>
                  <a:pt x="68" y="156"/>
                </a:lnTo>
                <a:lnTo>
                  <a:pt x="67" y="161"/>
                </a:lnTo>
                <a:lnTo>
                  <a:pt x="65" y="168"/>
                </a:lnTo>
                <a:lnTo>
                  <a:pt x="60" y="176"/>
                </a:lnTo>
                <a:lnTo>
                  <a:pt x="56" y="180"/>
                </a:lnTo>
                <a:lnTo>
                  <a:pt x="53" y="181"/>
                </a:lnTo>
                <a:lnTo>
                  <a:pt x="49" y="179"/>
                </a:lnTo>
                <a:lnTo>
                  <a:pt x="43" y="177"/>
                </a:lnTo>
                <a:lnTo>
                  <a:pt x="39" y="178"/>
                </a:lnTo>
                <a:lnTo>
                  <a:pt x="35" y="181"/>
                </a:lnTo>
                <a:lnTo>
                  <a:pt x="35" y="183"/>
                </a:lnTo>
                <a:lnTo>
                  <a:pt x="34" y="185"/>
                </a:lnTo>
                <a:lnTo>
                  <a:pt x="30" y="189"/>
                </a:lnTo>
                <a:lnTo>
                  <a:pt x="27" y="190"/>
                </a:lnTo>
                <a:lnTo>
                  <a:pt x="17" y="190"/>
                </a:lnTo>
                <a:lnTo>
                  <a:pt x="10" y="192"/>
                </a:lnTo>
                <a:lnTo>
                  <a:pt x="6" y="192"/>
                </a:lnTo>
                <a:lnTo>
                  <a:pt x="4" y="189"/>
                </a:lnTo>
                <a:lnTo>
                  <a:pt x="4" y="183"/>
                </a:lnTo>
                <a:lnTo>
                  <a:pt x="5" y="177"/>
                </a:lnTo>
                <a:lnTo>
                  <a:pt x="3" y="172"/>
                </a:lnTo>
                <a:lnTo>
                  <a:pt x="4" y="167"/>
                </a:lnTo>
                <a:lnTo>
                  <a:pt x="4" y="154"/>
                </a:lnTo>
                <a:lnTo>
                  <a:pt x="5" y="145"/>
                </a:lnTo>
                <a:lnTo>
                  <a:pt x="7" y="139"/>
                </a:lnTo>
                <a:lnTo>
                  <a:pt x="8" y="137"/>
                </a:lnTo>
                <a:lnTo>
                  <a:pt x="8" y="136"/>
                </a:lnTo>
                <a:lnTo>
                  <a:pt x="9" y="135"/>
                </a:lnTo>
                <a:lnTo>
                  <a:pt x="10" y="133"/>
                </a:lnTo>
                <a:lnTo>
                  <a:pt x="11" y="132"/>
                </a:lnTo>
                <a:lnTo>
                  <a:pt x="11" y="129"/>
                </a:lnTo>
                <a:lnTo>
                  <a:pt x="10" y="124"/>
                </a:lnTo>
                <a:lnTo>
                  <a:pt x="7" y="115"/>
                </a:lnTo>
                <a:lnTo>
                  <a:pt x="3" y="106"/>
                </a:lnTo>
                <a:lnTo>
                  <a:pt x="1" y="96"/>
                </a:lnTo>
                <a:lnTo>
                  <a:pt x="0" y="90"/>
                </a:lnTo>
                <a:lnTo>
                  <a:pt x="0" y="84"/>
                </a:lnTo>
                <a:lnTo>
                  <a:pt x="1" y="76"/>
                </a:lnTo>
                <a:lnTo>
                  <a:pt x="2" y="68"/>
                </a:lnTo>
                <a:lnTo>
                  <a:pt x="5" y="64"/>
                </a:lnTo>
                <a:lnTo>
                  <a:pt x="17" y="64"/>
                </a:lnTo>
                <a:lnTo>
                  <a:pt x="24" y="66"/>
                </a:lnTo>
                <a:lnTo>
                  <a:pt x="31" y="67"/>
                </a:lnTo>
                <a:lnTo>
                  <a:pt x="37" y="67"/>
                </a:lnTo>
                <a:lnTo>
                  <a:pt x="40" y="65"/>
                </a:lnTo>
                <a:lnTo>
                  <a:pt x="39" y="59"/>
                </a:lnTo>
                <a:lnTo>
                  <a:pt x="35" y="52"/>
                </a:lnTo>
                <a:lnTo>
                  <a:pt x="29" y="35"/>
                </a:lnTo>
                <a:lnTo>
                  <a:pt x="29" y="30"/>
                </a:lnTo>
                <a:lnTo>
                  <a:pt x="30" y="24"/>
                </a:lnTo>
                <a:lnTo>
                  <a:pt x="32" y="20"/>
                </a:lnTo>
                <a:lnTo>
                  <a:pt x="35" y="17"/>
                </a:lnTo>
                <a:lnTo>
                  <a:pt x="39" y="15"/>
                </a:lnTo>
                <a:lnTo>
                  <a:pt x="47" y="15"/>
                </a:lnTo>
                <a:lnTo>
                  <a:pt x="49" y="14"/>
                </a:lnTo>
                <a:lnTo>
                  <a:pt x="52" y="12"/>
                </a:lnTo>
                <a:lnTo>
                  <a:pt x="58" y="10"/>
                </a:lnTo>
                <a:lnTo>
                  <a:pt x="66" y="9"/>
                </a:lnTo>
                <a:lnTo>
                  <a:pt x="72" y="8"/>
                </a:lnTo>
                <a:lnTo>
                  <a:pt x="77" y="7"/>
                </a:lnTo>
                <a:lnTo>
                  <a:pt x="78" y="3"/>
                </a:lnTo>
                <a:lnTo>
                  <a:pt x="77" y="2"/>
                </a:lnTo>
                <a:lnTo>
                  <a:pt x="77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Hedmark">
            <a:extLst>
              <a:ext uri="{FF2B5EF4-FFF2-40B4-BE49-F238E27FC236}">
                <a16:creationId xmlns:a16="http://schemas.microsoft.com/office/drawing/2014/main" id="{91A8AADB-E662-41DE-B00B-6854F77A370E}"/>
              </a:ext>
            </a:extLst>
          </p:cNvPr>
          <p:cNvSpPr>
            <a:spLocks/>
          </p:cNvSpPr>
          <p:nvPr/>
        </p:nvSpPr>
        <p:spPr bwMode="auto">
          <a:xfrm>
            <a:off x="5122386" y="4200099"/>
            <a:ext cx="570507" cy="1115219"/>
          </a:xfrm>
          <a:custGeom>
            <a:avLst/>
            <a:gdLst/>
            <a:ahLst/>
            <a:cxnLst>
              <a:cxn ang="0">
                <a:pos x="125" y="10"/>
              </a:cxn>
              <a:cxn ang="0">
                <a:pos x="153" y="6"/>
              </a:cxn>
              <a:cxn ang="0">
                <a:pos x="187" y="13"/>
              </a:cxn>
              <a:cxn ang="0">
                <a:pos x="212" y="54"/>
              </a:cxn>
              <a:cxn ang="0">
                <a:pos x="228" y="84"/>
              </a:cxn>
              <a:cxn ang="0">
                <a:pos x="272" y="106"/>
              </a:cxn>
              <a:cxn ang="0">
                <a:pos x="258" y="147"/>
              </a:cxn>
              <a:cxn ang="0">
                <a:pos x="245" y="160"/>
              </a:cxn>
              <a:cxn ang="0">
                <a:pos x="270" y="179"/>
              </a:cxn>
              <a:cxn ang="0">
                <a:pos x="268" y="156"/>
              </a:cxn>
              <a:cxn ang="0">
                <a:pos x="277" y="142"/>
              </a:cxn>
              <a:cxn ang="0">
                <a:pos x="283" y="99"/>
              </a:cxn>
              <a:cxn ang="0">
                <a:pos x="299" y="105"/>
              </a:cxn>
              <a:cxn ang="0">
                <a:pos x="319" y="113"/>
              </a:cxn>
              <a:cxn ang="0">
                <a:pos x="311" y="160"/>
              </a:cxn>
              <a:cxn ang="0">
                <a:pos x="295" y="254"/>
              </a:cxn>
              <a:cxn ang="0">
                <a:pos x="326" y="296"/>
              </a:cxn>
              <a:cxn ang="0">
                <a:pos x="336" y="300"/>
              </a:cxn>
              <a:cxn ang="0">
                <a:pos x="357" y="326"/>
              </a:cxn>
              <a:cxn ang="0">
                <a:pos x="374" y="377"/>
              </a:cxn>
              <a:cxn ang="0">
                <a:pos x="352" y="432"/>
              </a:cxn>
              <a:cxn ang="0">
                <a:pos x="302" y="440"/>
              </a:cxn>
              <a:cxn ang="0">
                <a:pos x="304" y="473"/>
              </a:cxn>
              <a:cxn ang="0">
                <a:pos x="322" y="528"/>
              </a:cxn>
              <a:cxn ang="0">
                <a:pos x="334" y="572"/>
              </a:cxn>
              <a:cxn ang="0">
                <a:pos x="322" y="626"/>
              </a:cxn>
              <a:cxn ang="0">
                <a:pos x="313" y="687"/>
              </a:cxn>
              <a:cxn ang="0">
                <a:pos x="269" y="726"/>
              </a:cxn>
              <a:cxn ang="0">
                <a:pos x="246" y="728"/>
              </a:cxn>
              <a:cxn ang="0">
                <a:pos x="228" y="728"/>
              </a:cxn>
              <a:cxn ang="0">
                <a:pos x="236" y="691"/>
              </a:cxn>
              <a:cxn ang="0">
                <a:pos x="205" y="649"/>
              </a:cxn>
              <a:cxn ang="0">
                <a:pos x="180" y="582"/>
              </a:cxn>
              <a:cxn ang="0">
                <a:pos x="157" y="543"/>
              </a:cxn>
              <a:cxn ang="0">
                <a:pos x="154" y="523"/>
              </a:cxn>
              <a:cxn ang="0">
                <a:pos x="146" y="487"/>
              </a:cxn>
              <a:cxn ang="0">
                <a:pos x="129" y="471"/>
              </a:cxn>
              <a:cxn ang="0">
                <a:pos x="136" y="495"/>
              </a:cxn>
              <a:cxn ang="0">
                <a:pos x="110" y="492"/>
              </a:cxn>
              <a:cxn ang="0">
                <a:pos x="94" y="443"/>
              </a:cxn>
              <a:cxn ang="0">
                <a:pos x="78" y="411"/>
              </a:cxn>
              <a:cxn ang="0">
                <a:pos x="107" y="397"/>
              </a:cxn>
              <a:cxn ang="0">
                <a:pos x="130" y="373"/>
              </a:cxn>
              <a:cxn ang="0">
                <a:pos x="125" y="341"/>
              </a:cxn>
              <a:cxn ang="0">
                <a:pos x="114" y="283"/>
              </a:cxn>
              <a:cxn ang="0">
                <a:pos x="103" y="246"/>
              </a:cxn>
              <a:cxn ang="0">
                <a:pos x="78" y="253"/>
              </a:cxn>
              <a:cxn ang="0">
                <a:pos x="49" y="236"/>
              </a:cxn>
              <a:cxn ang="0">
                <a:pos x="51" y="196"/>
              </a:cxn>
              <a:cxn ang="0">
                <a:pos x="25" y="195"/>
              </a:cxn>
              <a:cxn ang="0">
                <a:pos x="31" y="154"/>
              </a:cxn>
              <a:cxn ang="0">
                <a:pos x="1" y="127"/>
              </a:cxn>
              <a:cxn ang="0">
                <a:pos x="22" y="94"/>
              </a:cxn>
              <a:cxn ang="0">
                <a:pos x="37" y="74"/>
              </a:cxn>
              <a:cxn ang="0">
                <a:pos x="55" y="67"/>
              </a:cxn>
              <a:cxn ang="0">
                <a:pos x="56" y="47"/>
              </a:cxn>
              <a:cxn ang="0">
                <a:pos x="65" y="20"/>
              </a:cxn>
              <a:cxn ang="0">
                <a:pos x="75" y="1"/>
              </a:cxn>
            </a:cxnLst>
            <a:rect l="0" t="0" r="r" b="b"/>
            <a:pathLst>
              <a:path w="376" h="735">
                <a:moveTo>
                  <a:pt x="81" y="0"/>
                </a:moveTo>
                <a:lnTo>
                  <a:pt x="89" y="1"/>
                </a:lnTo>
                <a:lnTo>
                  <a:pt x="99" y="2"/>
                </a:lnTo>
                <a:lnTo>
                  <a:pt x="115" y="6"/>
                </a:lnTo>
                <a:lnTo>
                  <a:pt x="125" y="10"/>
                </a:lnTo>
                <a:lnTo>
                  <a:pt x="133" y="13"/>
                </a:lnTo>
                <a:lnTo>
                  <a:pt x="139" y="14"/>
                </a:lnTo>
                <a:lnTo>
                  <a:pt x="144" y="13"/>
                </a:lnTo>
                <a:lnTo>
                  <a:pt x="149" y="9"/>
                </a:lnTo>
                <a:lnTo>
                  <a:pt x="153" y="6"/>
                </a:lnTo>
                <a:lnTo>
                  <a:pt x="157" y="5"/>
                </a:lnTo>
                <a:lnTo>
                  <a:pt x="163" y="5"/>
                </a:lnTo>
                <a:lnTo>
                  <a:pt x="171" y="6"/>
                </a:lnTo>
                <a:lnTo>
                  <a:pt x="179" y="9"/>
                </a:lnTo>
                <a:lnTo>
                  <a:pt x="187" y="13"/>
                </a:lnTo>
                <a:lnTo>
                  <a:pt x="193" y="22"/>
                </a:lnTo>
                <a:lnTo>
                  <a:pt x="198" y="34"/>
                </a:lnTo>
                <a:lnTo>
                  <a:pt x="203" y="44"/>
                </a:lnTo>
                <a:lnTo>
                  <a:pt x="207" y="50"/>
                </a:lnTo>
                <a:lnTo>
                  <a:pt x="212" y="54"/>
                </a:lnTo>
                <a:lnTo>
                  <a:pt x="218" y="59"/>
                </a:lnTo>
                <a:lnTo>
                  <a:pt x="223" y="66"/>
                </a:lnTo>
                <a:lnTo>
                  <a:pt x="225" y="74"/>
                </a:lnTo>
                <a:lnTo>
                  <a:pt x="225" y="80"/>
                </a:lnTo>
                <a:lnTo>
                  <a:pt x="228" y="84"/>
                </a:lnTo>
                <a:lnTo>
                  <a:pt x="234" y="86"/>
                </a:lnTo>
                <a:lnTo>
                  <a:pt x="246" y="88"/>
                </a:lnTo>
                <a:lnTo>
                  <a:pt x="258" y="90"/>
                </a:lnTo>
                <a:lnTo>
                  <a:pt x="272" y="93"/>
                </a:lnTo>
                <a:lnTo>
                  <a:pt x="272" y="106"/>
                </a:lnTo>
                <a:lnTo>
                  <a:pt x="269" y="118"/>
                </a:lnTo>
                <a:lnTo>
                  <a:pt x="264" y="128"/>
                </a:lnTo>
                <a:lnTo>
                  <a:pt x="262" y="140"/>
                </a:lnTo>
                <a:lnTo>
                  <a:pt x="261" y="144"/>
                </a:lnTo>
                <a:lnTo>
                  <a:pt x="258" y="147"/>
                </a:lnTo>
                <a:lnTo>
                  <a:pt x="253" y="148"/>
                </a:lnTo>
                <a:lnTo>
                  <a:pt x="249" y="150"/>
                </a:lnTo>
                <a:lnTo>
                  <a:pt x="244" y="152"/>
                </a:lnTo>
                <a:lnTo>
                  <a:pt x="243" y="155"/>
                </a:lnTo>
                <a:lnTo>
                  <a:pt x="245" y="160"/>
                </a:lnTo>
                <a:lnTo>
                  <a:pt x="250" y="165"/>
                </a:lnTo>
                <a:lnTo>
                  <a:pt x="256" y="170"/>
                </a:lnTo>
                <a:lnTo>
                  <a:pt x="262" y="174"/>
                </a:lnTo>
                <a:lnTo>
                  <a:pt x="268" y="178"/>
                </a:lnTo>
                <a:lnTo>
                  <a:pt x="270" y="179"/>
                </a:lnTo>
                <a:lnTo>
                  <a:pt x="271" y="178"/>
                </a:lnTo>
                <a:lnTo>
                  <a:pt x="271" y="173"/>
                </a:lnTo>
                <a:lnTo>
                  <a:pt x="270" y="168"/>
                </a:lnTo>
                <a:lnTo>
                  <a:pt x="269" y="162"/>
                </a:lnTo>
                <a:lnTo>
                  <a:pt x="268" y="156"/>
                </a:lnTo>
                <a:lnTo>
                  <a:pt x="268" y="149"/>
                </a:lnTo>
                <a:lnTo>
                  <a:pt x="269" y="148"/>
                </a:lnTo>
                <a:lnTo>
                  <a:pt x="270" y="146"/>
                </a:lnTo>
                <a:lnTo>
                  <a:pt x="274" y="144"/>
                </a:lnTo>
                <a:lnTo>
                  <a:pt x="277" y="142"/>
                </a:lnTo>
                <a:lnTo>
                  <a:pt x="279" y="139"/>
                </a:lnTo>
                <a:lnTo>
                  <a:pt x="280" y="133"/>
                </a:lnTo>
                <a:lnTo>
                  <a:pt x="280" y="112"/>
                </a:lnTo>
                <a:lnTo>
                  <a:pt x="281" y="105"/>
                </a:lnTo>
                <a:lnTo>
                  <a:pt x="283" y="99"/>
                </a:lnTo>
                <a:lnTo>
                  <a:pt x="283" y="97"/>
                </a:lnTo>
                <a:lnTo>
                  <a:pt x="288" y="99"/>
                </a:lnTo>
                <a:lnTo>
                  <a:pt x="293" y="101"/>
                </a:lnTo>
                <a:lnTo>
                  <a:pt x="296" y="104"/>
                </a:lnTo>
                <a:lnTo>
                  <a:pt x="299" y="105"/>
                </a:lnTo>
                <a:lnTo>
                  <a:pt x="306" y="104"/>
                </a:lnTo>
                <a:lnTo>
                  <a:pt x="314" y="101"/>
                </a:lnTo>
                <a:lnTo>
                  <a:pt x="317" y="105"/>
                </a:lnTo>
                <a:lnTo>
                  <a:pt x="318" y="109"/>
                </a:lnTo>
                <a:lnTo>
                  <a:pt x="319" y="113"/>
                </a:lnTo>
                <a:lnTo>
                  <a:pt x="319" y="115"/>
                </a:lnTo>
                <a:lnTo>
                  <a:pt x="318" y="120"/>
                </a:lnTo>
                <a:lnTo>
                  <a:pt x="317" y="130"/>
                </a:lnTo>
                <a:lnTo>
                  <a:pt x="313" y="144"/>
                </a:lnTo>
                <a:lnTo>
                  <a:pt x="311" y="160"/>
                </a:lnTo>
                <a:lnTo>
                  <a:pt x="302" y="213"/>
                </a:lnTo>
                <a:lnTo>
                  <a:pt x="299" y="228"/>
                </a:lnTo>
                <a:lnTo>
                  <a:pt x="297" y="241"/>
                </a:lnTo>
                <a:lnTo>
                  <a:pt x="296" y="250"/>
                </a:lnTo>
                <a:lnTo>
                  <a:pt x="295" y="254"/>
                </a:lnTo>
                <a:lnTo>
                  <a:pt x="297" y="260"/>
                </a:lnTo>
                <a:lnTo>
                  <a:pt x="302" y="267"/>
                </a:lnTo>
                <a:lnTo>
                  <a:pt x="317" y="284"/>
                </a:lnTo>
                <a:lnTo>
                  <a:pt x="322" y="291"/>
                </a:lnTo>
                <a:lnTo>
                  <a:pt x="326" y="296"/>
                </a:lnTo>
                <a:lnTo>
                  <a:pt x="328" y="298"/>
                </a:lnTo>
                <a:lnTo>
                  <a:pt x="330" y="299"/>
                </a:lnTo>
                <a:lnTo>
                  <a:pt x="332" y="299"/>
                </a:lnTo>
                <a:lnTo>
                  <a:pt x="334" y="300"/>
                </a:lnTo>
                <a:lnTo>
                  <a:pt x="336" y="300"/>
                </a:lnTo>
                <a:lnTo>
                  <a:pt x="338" y="301"/>
                </a:lnTo>
                <a:lnTo>
                  <a:pt x="342" y="304"/>
                </a:lnTo>
                <a:lnTo>
                  <a:pt x="345" y="309"/>
                </a:lnTo>
                <a:lnTo>
                  <a:pt x="351" y="316"/>
                </a:lnTo>
                <a:lnTo>
                  <a:pt x="357" y="326"/>
                </a:lnTo>
                <a:lnTo>
                  <a:pt x="364" y="337"/>
                </a:lnTo>
                <a:lnTo>
                  <a:pt x="370" y="348"/>
                </a:lnTo>
                <a:lnTo>
                  <a:pt x="374" y="358"/>
                </a:lnTo>
                <a:lnTo>
                  <a:pt x="376" y="364"/>
                </a:lnTo>
                <a:lnTo>
                  <a:pt x="374" y="377"/>
                </a:lnTo>
                <a:lnTo>
                  <a:pt x="370" y="389"/>
                </a:lnTo>
                <a:lnTo>
                  <a:pt x="363" y="402"/>
                </a:lnTo>
                <a:lnTo>
                  <a:pt x="358" y="413"/>
                </a:lnTo>
                <a:lnTo>
                  <a:pt x="355" y="423"/>
                </a:lnTo>
                <a:lnTo>
                  <a:pt x="352" y="432"/>
                </a:lnTo>
                <a:lnTo>
                  <a:pt x="349" y="434"/>
                </a:lnTo>
                <a:lnTo>
                  <a:pt x="343" y="435"/>
                </a:lnTo>
                <a:lnTo>
                  <a:pt x="324" y="435"/>
                </a:lnTo>
                <a:lnTo>
                  <a:pt x="319" y="436"/>
                </a:lnTo>
                <a:lnTo>
                  <a:pt x="302" y="440"/>
                </a:lnTo>
                <a:lnTo>
                  <a:pt x="297" y="444"/>
                </a:lnTo>
                <a:lnTo>
                  <a:pt x="297" y="449"/>
                </a:lnTo>
                <a:lnTo>
                  <a:pt x="298" y="455"/>
                </a:lnTo>
                <a:lnTo>
                  <a:pt x="301" y="464"/>
                </a:lnTo>
                <a:lnTo>
                  <a:pt x="304" y="473"/>
                </a:lnTo>
                <a:lnTo>
                  <a:pt x="306" y="482"/>
                </a:lnTo>
                <a:lnTo>
                  <a:pt x="308" y="497"/>
                </a:lnTo>
                <a:lnTo>
                  <a:pt x="312" y="506"/>
                </a:lnTo>
                <a:lnTo>
                  <a:pt x="317" y="517"/>
                </a:lnTo>
                <a:lnTo>
                  <a:pt x="322" y="528"/>
                </a:lnTo>
                <a:lnTo>
                  <a:pt x="325" y="537"/>
                </a:lnTo>
                <a:lnTo>
                  <a:pt x="326" y="545"/>
                </a:lnTo>
                <a:lnTo>
                  <a:pt x="327" y="554"/>
                </a:lnTo>
                <a:lnTo>
                  <a:pt x="330" y="562"/>
                </a:lnTo>
                <a:lnTo>
                  <a:pt x="334" y="572"/>
                </a:lnTo>
                <a:lnTo>
                  <a:pt x="337" y="583"/>
                </a:lnTo>
                <a:lnTo>
                  <a:pt x="336" y="594"/>
                </a:lnTo>
                <a:lnTo>
                  <a:pt x="332" y="604"/>
                </a:lnTo>
                <a:lnTo>
                  <a:pt x="327" y="615"/>
                </a:lnTo>
                <a:lnTo>
                  <a:pt x="322" y="626"/>
                </a:lnTo>
                <a:lnTo>
                  <a:pt x="320" y="635"/>
                </a:lnTo>
                <a:lnTo>
                  <a:pt x="320" y="648"/>
                </a:lnTo>
                <a:lnTo>
                  <a:pt x="319" y="661"/>
                </a:lnTo>
                <a:lnTo>
                  <a:pt x="317" y="676"/>
                </a:lnTo>
                <a:lnTo>
                  <a:pt x="313" y="687"/>
                </a:lnTo>
                <a:lnTo>
                  <a:pt x="308" y="695"/>
                </a:lnTo>
                <a:lnTo>
                  <a:pt x="293" y="710"/>
                </a:lnTo>
                <a:lnTo>
                  <a:pt x="283" y="718"/>
                </a:lnTo>
                <a:lnTo>
                  <a:pt x="275" y="723"/>
                </a:lnTo>
                <a:lnTo>
                  <a:pt x="269" y="726"/>
                </a:lnTo>
                <a:lnTo>
                  <a:pt x="263" y="727"/>
                </a:lnTo>
                <a:lnTo>
                  <a:pt x="259" y="727"/>
                </a:lnTo>
                <a:lnTo>
                  <a:pt x="256" y="726"/>
                </a:lnTo>
                <a:lnTo>
                  <a:pt x="252" y="726"/>
                </a:lnTo>
                <a:lnTo>
                  <a:pt x="246" y="728"/>
                </a:lnTo>
                <a:lnTo>
                  <a:pt x="237" y="732"/>
                </a:lnTo>
                <a:lnTo>
                  <a:pt x="234" y="733"/>
                </a:lnTo>
                <a:lnTo>
                  <a:pt x="232" y="735"/>
                </a:lnTo>
                <a:lnTo>
                  <a:pt x="229" y="731"/>
                </a:lnTo>
                <a:lnTo>
                  <a:pt x="228" y="728"/>
                </a:lnTo>
                <a:lnTo>
                  <a:pt x="227" y="724"/>
                </a:lnTo>
                <a:lnTo>
                  <a:pt x="228" y="721"/>
                </a:lnTo>
                <a:lnTo>
                  <a:pt x="233" y="708"/>
                </a:lnTo>
                <a:lnTo>
                  <a:pt x="236" y="699"/>
                </a:lnTo>
                <a:lnTo>
                  <a:pt x="236" y="691"/>
                </a:lnTo>
                <a:lnTo>
                  <a:pt x="233" y="685"/>
                </a:lnTo>
                <a:lnTo>
                  <a:pt x="228" y="677"/>
                </a:lnTo>
                <a:lnTo>
                  <a:pt x="221" y="669"/>
                </a:lnTo>
                <a:lnTo>
                  <a:pt x="213" y="658"/>
                </a:lnTo>
                <a:lnTo>
                  <a:pt x="205" y="649"/>
                </a:lnTo>
                <a:lnTo>
                  <a:pt x="200" y="638"/>
                </a:lnTo>
                <a:lnTo>
                  <a:pt x="197" y="630"/>
                </a:lnTo>
                <a:lnTo>
                  <a:pt x="194" y="614"/>
                </a:lnTo>
                <a:lnTo>
                  <a:pt x="187" y="598"/>
                </a:lnTo>
                <a:lnTo>
                  <a:pt x="180" y="582"/>
                </a:lnTo>
                <a:lnTo>
                  <a:pt x="172" y="570"/>
                </a:lnTo>
                <a:lnTo>
                  <a:pt x="164" y="559"/>
                </a:lnTo>
                <a:lnTo>
                  <a:pt x="158" y="549"/>
                </a:lnTo>
                <a:lnTo>
                  <a:pt x="158" y="547"/>
                </a:lnTo>
                <a:lnTo>
                  <a:pt x="157" y="543"/>
                </a:lnTo>
                <a:lnTo>
                  <a:pt x="151" y="531"/>
                </a:lnTo>
                <a:lnTo>
                  <a:pt x="149" y="523"/>
                </a:lnTo>
                <a:lnTo>
                  <a:pt x="150" y="524"/>
                </a:lnTo>
                <a:lnTo>
                  <a:pt x="151" y="524"/>
                </a:lnTo>
                <a:lnTo>
                  <a:pt x="154" y="523"/>
                </a:lnTo>
                <a:lnTo>
                  <a:pt x="154" y="518"/>
                </a:lnTo>
                <a:lnTo>
                  <a:pt x="152" y="506"/>
                </a:lnTo>
                <a:lnTo>
                  <a:pt x="151" y="501"/>
                </a:lnTo>
                <a:lnTo>
                  <a:pt x="150" y="494"/>
                </a:lnTo>
                <a:lnTo>
                  <a:pt x="146" y="487"/>
                </a:lnTo>
                <a:lnTo>
                  <a:pt x="140" y="479"/>
                </a:lnTo>
                <a:lnTo>
                  <a:pt x="135" y="473"/>
                </a:lnTo>
                <a:lnTo>
                  <a:pt x="130" y="468"/>
                </a:lnTo>
                <a:lnTo>
                  <a:pt x="128" y="468"/>
                </a:lnTo>
                <a:lnTo>
                  <a:pt x="129" y="471"/>
                </a:lnTo>
                <a:lnTo>
                  <a:pt x="130" y="477"/>
                </a:lnTo>
                <a:lnTo>
                  <a:pt x="133" y="482"/>
                </a:lnTo>
                <a:lnTo>
                  <a:pt x="135" y="487"/>
                </a:lnTo>
                <a:lnTo>
                  <a:pt x="138" y="493"/>
                </a:lnTo>
                <a:lnTo>
                  <a:pt x="136" y="495"/>
                </a:lnTo>
                <a:lnTo>
                  <a:pt x="134" y="497"/>
                </a:lnTo>
                <a:lnTo>
                  <a:pt x="132" y="497"/>
                </a:lnTo>
                <a:lnTo>
                  <a:pt x="126" y="500"/>
                </a:lnTo>
                <a:lnTo>
                  <a:pt x="118" y="497"/>
                </a:lnTo>
                <a:lnTo>
                  <a:pt x="110" y="492"/>
                </a:lnTo>
                <a:lnTo>
                  <a:pt x="105" y="488"/>
                </a:lnTo>
                <a:lnTo>
                  <a:pt x="103" y="485"/>
                </a:lnTo>
                <a:lnTo>
                  <a:pt x="103" y="464"/>
                </a:lnTo>
                <a:lnTo>
                  <a:pt x="99" y="451"/>
                </a:lnTo>
                <a:lnTo>
                  <a:pt x="94" y="443"/>
                </a:lnTo>
                <a:lnTo>
                  <a:pt x="87" y="436"/>
                </a:lnTo>
                <a:lnTo>
                  <a:pt x="81" y="430"/>
                </a:lnTo>
                <a:lnTo>
                  <a:pt x="77" y="422"/>
                </a:lnTo>
                <a:lnTo>
                  <a:pt x="76" y="417"/>
                </a:lnTo>
                <a:lnTo>
                  <a:pt x="78" y="411"/>
                </a:lnTo>
                <a:lnTo>
                  <a:pt x="80" y="406"/>
                </a:lnTo>
                <a:lnTo>
                  <a:pt x="83" y="402"/>
                </a:lnTo>
                <a:lnTo>
                  <a:pt x="87" y="401"/>
                </a:lnTo>
                <a:lnTo>
                  <a:pt x="101" y="401"/>
                </a:lnTo>
                <a:lnTo>
                  <a:pt x="107" y="397"/>
                </a:lnTo>
                <a:lnTo>
                  <a:pt x="113" y="387"/>
                </a:lnTo>
                <a:lnTo>
                  <a:pt x="118" y="381"/>
                </a:lnTo>
                <a:lnTo>
                  <a:pt x="123" y="377"/>
                </a:lnTo>
                <a:lnTo>
                  <a:pt x="126" y="376"/>
                </a:lnTo>
                <a:lnTo>
                  <a:pt x="130" y="373"/>
                </a:lnTo>
                <a:lnTo>
                  <a:pt x="132" y="373"/>
                </a:lnTo>
                <a:lnTo>
                  <a:pt x="135" y="370"/>
                </a:lnTo>
                <a:lnTo>
                  <a:pt x="135" y="366"/>
                </a:lnTo>
                <a:lnTo>
                  <a:pt x="134" y="360"/>
                </a:lnTo>
                <a:lnTo>
                  <a:pt x="125" y="341"/>
                </a:lnTo>
                <a:lnTo>
                  <a:pt x="121" y="329"/>
                </a:lnTo>
                <a:lnTo>
                  <a:pt x="117" y="317"/>
                </a:lnTo>
                <a:lnTo>
                  <a:pt x="115" y="307"/>
                </a:lnTo>
                <a:lnTo>
                  <a:pt x="114" y="295"/>
                </a:lnTo>
                <a:lnTo>
                  <a:pt x="114" y="283"/>
                </a:lnTo>
                <a:lnTo>
                  <a:pt x="113" y="269"/>
                </a:lnTo>
                <a:lnTo>
                  <a:pt x="112" y="258"/>
                </a:lnTo>
                <a:lnTo>
                  <a:pt x="110" y="250"/>
                </a:lnTo>
                <a:lnTo>
                  <a:pt x="108" y="246"/>
                </a:lnTo>
                <a:lnTo>
                  <a:pt x="103" y="246"/>
                </a:lnTo>
                <a:lnTo>
                  <a:pt x="97" y="248"/>
                </a:lnTo>
                <a:lnTo>
                  <a:pt x="90" y="252"/>
                </a:lnTo>
                <a:lnTo>
                  <a:pt x="85" y="256"/>
                </a:lnTo>
                <a:lnTo>
                  <a:pt x="82" y="256"/>
                </a:lnTo>
                <a:lnTo>
                  <a:pt x="78" y="253"/>
                </a:lnTo>
                <a:lnTo>
                  <a:pt x="72" y="251"/>
                </a:lnTo>
                <a:lnTo>
                  <a:pt x="63" y="247"/>
                </a:lnTo>
                <a:lnTo>
                  <a:pt x="56" y="244"/>
                </a:lnTo>
                <a:lnTo>
                  <a:pt x="50" y="240"/>
                </a:lnTo>
                <a:lnTo>
                  <a:pt x="49" y="236"/>
                </a:lnTo>
                <a:lnTo>
                  <a:pt x="51" y="230"/>
                </a:lnTo>
                <a:lnTo>
                  <a:pt x="53" y="223"/>
                </a:lnTo>
                <a:lnTo>
                  <a:pt x="55" y="206"/>
                </a:lnTo>
                <a:lnTo>
                  <a:pt x="54" y="200"/>
                </a:lnTo>
                <a:lnTo>
                  <a:pt x="51" y="196"/>
                </a:lnTo>
                <a:lnTo>
                  <a:pt x="45" y="195"/>
                </a:lnTo>
                <a:lnTo>
                  <a:pt x="38" y="196"/>
                </a:lnTo>
                <a:lnTo>
                  <a:pt x="33" y="198"/>
                </a:lnTo>
                <a:lnTo>
                  <a:pt x="28" y="198"/>
                </a:lnTo>
                <a:lnTo>
                  <a:pt x="25" y="195"/>
                </a:lnTo>
                <a:lnTo>
                  <a:pt x="25" y="188"/>
                </a:lnTo>
                <a:lnTo>
                  <a:pt x="26" y="178"/>
                </a:lnTo>
                <a:lnTo>
                  <a:pt x="28" y="169"/>
                </a:lnTo>
                <a:lnTo>
                  <a:pt x="30" y="161"/>
                </a:lnTo>
                <a:lnTo>
                  <a:pt x="31" y="154"/>
                </a:lnTo>
                <a:lnTo>
                  <a:pt x="28" y="150"/>
                </a:lnTo>
                <a:lnTo>
                  <a:pt x="22" y="145"/>
                </a:lnTo>
                <a:lnTo>
                  <a:pt x="13" y="139"/>
                </a:lnTo>
                <a:lnTo>
                  <a:pt x="6" y="132"/>
                </a:lnTo>
                <a:lnTo>
                  <a:pt x="1" y="127"/>
                </a:lnTo>
                <a:lnTo>
                  <a:pt x="0" y="123"/>
                </a:lnTo>
                <a:lnTo>
                  <a:pt x="3" y="118"/>
                </a:lnTo>
                <a:lnTo>
                  <a:pt x="9" y="109"/>
                </a:lnTo>
                <a:lnTo>
                  <a:pt x="15" y="98"/>
                </a:lnTo>
                <a:lnTo>
                  <a:pt x="22" y="94"/>
                </a:lnTo>
                <a:lnTo>
                  <a:pt x="24" y="91"/>
                </a:lnTo>
                <a:lnTo>
                  <a:pt x="25" y="86"/>
                </a:lnTo>
                <a:lnTo>
                  <a:pt x="28" y="80"/>
                </a:lnTo>
                <a:lnTo>
                  <a:pt x="32" y="76"/>
                </a:lnTo>
                <a:lnTo>
                  <a:pt x="37" y="74"/>
                </a:lnTo>
                <a:lnTo>
                  <a:pt x="43" y="73"/>
                </a:lnTo>
                <a:lnTo>
                  <a:pt x="45" y="70"/>
                </a:lnTo>
                <a:lnTo>
                  <a:pt x="47" y="68"/>
                </a:lnTo>
                <a:lnTo>
                  <a:pt x="51" y="67"/>
                </a:lnTo>
                <a:lnTo>
                  <a:pt x="55" y="67"/>
                </a:lnTo>
                <a:lnTo>
                  <a:pt x="59" y="66"/>
                </a:lnTo>
                <a:lnTo>
                  <a:pt x="61" y="64"/>
                </a:lnTo>
                <a:lnTo>
                  <a:pt x="61" y="60"/>
                </a:lnTo>
                <a:lnTo>
                  <a:pt x="59" y="54"/>
                </a:lnTo>
                <a:lnTo>
                  <a:pt x="56" y="47"/>
                </a:lnTo>
                <a:lnTo>
                  <a:pt x="55" y="38"/>
                </a:lnTo>
                <a:lnTo>
                  <a:pt x="56" y="31"/>
                </a:lnTo>
                <a:lnTo>
                  <a:pt x="58" y="26"/>
                </a:lnTo>
                <a:lnTo>
                  <a:pt x="63" y="21"/>
                </a:lnTo>
                <a:lnTo>
                  <a:pt x="65" y="20"/>
                </a:lnTo>
                <a:lnTo>
                  <a:pt x="66" y="19"/>
                </a:lnTo>
                <a:lnTo>
                  <a:pt x="69" y="14"/>
                </a:lnTo>
                <a:lnTo>
                  <a:pt x="69" y="10"/>
                </a:lnTo>
                <a:lnTo>
                  <a:pt x="71" y="4"/>
                </a:lnTo>
                <a:lnTo>
                  <a:pt x="75" y="1"/>
                </a:lnTo>
                <a:lnTo>
                  <a:pt x="81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0" name="Akershus">
            <a:extLst>
              <a:ext uri="{FF2B5EF4-FFF2-40B4-BE49-F238E27FC236}">
                <a16:creationId xmlns:a16="http://schemas.microsoft.com/office/drawing/2014/main" id="{2B6EA743-87BB-4C9D-B0BD-8FB3854E1AC9}"/>
              </a:ext>
            </a:extLst>
          </p:cNvPr>
          <p:cNvSpPr>
            <a:spLocks noEditPoints="1"/>
          </p:cNvSpPr>
          <p:nvPr/>
        </p:nvSpPr>
        <p:spPr bwMode="auto">
          <a:xfrm>
            <a:off x="5167905" y="5033100"/>
            <a:ext cx="315599" cy="411189"/>
          </a:xfrm>
          <a:custGeom>
            <a:avLst/>
            <a:gdLst/>
            <a:ahLst/>
            <a:cxnLst>
              <a:cxn ang="0">
                <a:pos x="128" y="26"/>
              </a:cxn>
              <a:cxn ang="0">
                <a:pos x="135" y="42"/>
              </a:cxn>
              <a:cxn ang="0">
                <a:pos x="139" y="30"/>
              </a:cxn>
              <a:cxn ang="0">
                <a:pos x="132" y="17"/>
              </a:cxn>
              <a:cxn ang="0">
                <a:pos x="142" y="21"/>
              </a:cxn>
              <a:cxn ang="0">
                <a:pos x="164" y="65"/>
              </a:cxn>
              <a:cxn ang="0">
                <a:pos x="175" y="100"/>
              </a:cxn>
              <a:cxn ang="0">
                <a:pos x="198" y="128"/>
              </a:cxn>
              <a:cxn ang="0">
                <a:pos x="206" y="150"/>
              </a:cxn>
              <a:cxn ang="0">
                <a:pos x="197" y="175"/>
              </a:cxn>
              <a:cxn ang="0">
                <a:pos x="202" y="186"/>
              </a:cxn>
              <a:cxn ang="0">
                <a:pos x="201" y="192"/>
              </a:cxn>
              <a:cxn ang="0">
                <a:pos x="208" y="206"/>
              </a:cxn>
              <a:cxn ang="0">
                <a:pos x="185" y="215"/>
              </a:cxn>
              <a:cxn ang="0">
                <a:pos x="171" y="238"/>
              </a:cxn>
              <a:cxn ang="0">
                <a:pos x="155" y="246"/>
              </a:cxn>
              <a:cxn ang="0">
                <a:pos x="142" y="226"/>
              </a:cxn>
              <a:cxn ang="0">
                <a:pos x="128" y="209"/>
              </a:cxn>
              <a:cxn ang="0">
                <a:pos x="123" y="209"/>
              </a:cxn>
              <a:cxn ang="0">
                <a:pos x="122" y="219"/>
              </a:cxn>
              <a:cxn ang="0">
                <a:pos x="115" y="228"/>
              </a:cxn>
              <a:cxn ang="0">
                <a:pos x="97" y="224"/>
              </a:cxn>
              <a:cxn ang="0">
                <a:pos x="80" y="237"/>
              </a:cxn>
              <a:cxn ang="0">
                <a:pos x="63" y="262"/>
              </a:cxn>
              <a:cxn ang="0">
                <a:pos x="49" y="271"/>
              </a:cxn>
              <a:cxn ang="0">
                <a:pos x="41" y="253"/>
              </a:cxn>
              <a:cxn ang="0">
                <a:pos x="26" y="256"/>
              </a:cxn>
              <a:cxn ang="0">
                <a:pos x="17" y="262"/>
              </a:cxn>
              <a:cxn ang="0">
                <a:pos x="14" y="223"/>
              </a:cxn>
              <a:cxn ang="0">
                <a:pos x="0" y="201"/>
              </a:cxn>
              <a:cxn ang="0">
                <a:pos x="9" y="181"/>
              </a:cxn>
              <a:cxn ang="0">
                <a:pos x="18" y="154"/>
              </a:cxn>
              <a:cxn ang="0">
                <a:pos x="35" y="135"/>
              </a:cxn>
              <a:cxn ang="0">
                <a:pos x="52" y="159"/>
              </a:cxn>
              <a:cxn ang="0">
                <a:pos x="35" y="172"/>
              </a:cxn>
              <a:cxn ang="0">
                <a:pos x="24" y="185"/>
              </a:cxn>
              <a:cxn ang="0">
                <a:pos x="33" y="197"/>
              </a:cxn>
              <a:cxn ang="0">
                <a:pos x="49" y="184"/>
              </a:cxn>
              <a:cxn ang="0">
                <a:pos x="52" y="191"/>
              </a:cxn>
              <a:cxn ang="0">
                <a:pos x="59" y="199"/>
              </a:cxn>
              <a:cxn ang="0">
                <a:pos x="64" y="184"/>
              </a:cxn>
              <a:cxn ang="0">
                <a:pos x="70" y="172"/>
              </a:cxn>
              <a:cxn ang="0">
                <a:pos x="79" y="171"/>
              </a:cxn>
              <a:cxn ang="0">
                <a:pos x="85" y="171"/>
              </a:cxn>
              <a:cxn ang="0">
                <a:pos x="94" y="157"/>
              </a:cxn>
              <a:cxn ang="0">
                <a:pos x="68" y="123"/>
              </a:cxn>
              <a:cxn ang="0">
                <a:pos x="67" y="106"/>
              </a:cxn>
              <a:cxn ang="0">
                <a:pos x="76" y="84"/>
              </a:cxn>
              <a:cxn ang="0">
                <a:pos x="85" y="60"/>
              </a:cxn>
              <a:cxn ang="0">
                <a:pos x="81" y="36"/>
              </a:cxn>
              <a:cxn ang="0">
                <a:pos x="70" y="31"/>
              </a:cxn>
              <a:cxn ang="0">
                <a:pos x="71" y="23"/>
              </a:cxn>
              <a:cxn ang="0">
                <a:pos x="79" y="20"/>
              </a:cxn>
              <a:cxn ang="0">
                <a:pos x="98" y="25"/>
              </a:cxn>
              <a:cxn ang="0">
                <a:pos x="114" y="16"/>
              </a:cxn>
              <a:cxn ang="0">
                <a:pos x="128" y="0"/>
              </a:cxn>
            </a:cxnLst>
            <a:rect l="0" t="0" r="r" b="b"/>
            <a:pathLst>
              <a:path w="208" h="271">
                <a:moveTo>
                  <a:pt x="132" y="17"/>
                </a:moveTo>
                <a:lnTo>
                  <a:pt x="129" y="21"/>
                </a:lnTo>
                <a:lnTo>
                  <a:pt x="128" y="26"/>
                </a:lnTo>
                <a:lnTo>
                  <a:pt x="128" y="33"/>
                </a:lnTo>
                <a:lnTo>
                  <a:pt x="131" y="38"/>
                </a:lnTo>
                <a:lnTo>
                  <a:pt x="135" y="42"/>
                </a:lnTo>
                <a:lnTo>
                  <a:pt x="138" y="41"/>
                </a:lnTo>
                <a:lnTo>
                  <a:pt x="139" y="36"/>
                </a:lnTo>
                <a:lnTo>
                  <a:pt x="139" y="30"/>
                </a:lnTo>
                <a:lnTo>
                  <a:pt x="138" y="24"/>
                </a:lnTo>
                <a:lnTo>
                  <a:pt x="135" y="20"/>
                </a:lnTo>
                <a:lnTo>
                  <a:pt x="132" y="17"/>
                </a:lnTo>
                <a:close/>
                <a:moveTo>
                  <a:pt x="128" y="0"/>
                </a:moveTo>
                <a:lnTo>
                  <a:pt x="134" y="10"/>
                </a:lnTo>
                <a:lnTo>
                  <a:pt x="142" y="21"/>
                </a:lnTo>
                <a:lnTo>
                  <a:pt x="150" y="33"/>
                </a:lnTo>
                <a:lnTo>
                  <a:pt x="157" y="49"/>
                </a:lnTo>
                <a:lnTo>
                  <a:pt x="164" y="65"/>
                </a:lnTo>
                <a:lnTo>
                  <a:pt x="167" y="81"/>
                </a:lnTo>
                <a:lnTo>
                  <a:pt x="170" y="89"/>
                </a:lnTo>
                <a:lnTo>
                  <a:pt x="175" y="100"/>
                </a:lnTo>
                <a:lnTo>
                  <a:pt x="183" y="109"/>
                </a:lnTo>
                <a:lnTo>
                  <a:pt x="191" y="120"/>
                </a:lnTo>
                <a:lnTo>
                  <a:pt x="198" y="128"/>
                </a:lnTo>
                <a:lnTo>
                  <a:pt x="203" y="136"/>
                </a:lnTo>
                <a:lnTo>
                  <a:pt x="206" y="142"/>
                </a:lnTo>
                <a:lnTo>
                  <a:pt x="206" y="150"/>
                </a:lnTo>
                <a:lnTo>
                  <a:pt x="203" y="159"/>
                </a:lnTo>
                <a:lnTo>
                  <a:pt x="198" y="172"/>
                </a:lnTo>
                <a:lnTo>
                  <a:pt x="197" y="175"/>
                </a:lnTo>
                <a:lnTo>
                  <a:pt x="198" y="179"/>
                </a:lnTo>
                <a:lnTo>
                  <a:pt x="199" y="182"/>
                </a:lnTo>
                <a:lnTo>
                  <a:pt x="202" y="186"/>
                </a:lnTo>
                <a:lnTo>
                  <a:pt x="200" y="189"/>
                </a:lnTo>
                <a:lnTo>
                  <a:pt x="200" y="191"/>
                </a:lnTo>
                <a:lnTo>
                  <a:pt x="201" y="192"/>
                </a:lnTo>
                <a:lnTo>
                  <a:pt x="203" y="195"/>
                </a:lnTo>
                <a:lnTo>
                  <a:pt x="204" y="198"/>
                </a:lnTo>
                <a:lnTo>
                  <a:pt x="208" y="206"/>
                </a:lnTo>
                <a:lnTo>
                  <a:pt x="199" y="207"/>
                </a:lnTo>
                <a:lnTo>
                  <a:pt x="192" y="210"/>
                </a:lnTo>
                <a:lnTo>
                  <a:pt x="185" y="215"/>
                </a:lnTo>
                <a:lnTo>
                  <a:pt x="182" y="221"/>
                </a:lnTo>
                <a:lnTo>
                  <a:pt x="177" y="230"/>
                </a:lnTo>
                <a:lnTo>
                  <a:pt x="171" y="238"/>
                </a:lnTo>
                <a:lnTo>
                  <a:pt x="164" y="244"/>
                </a:lnTo>
                <a:lnTo>
                  <a:pt x="158" y="247"/>
                </a:lnTo>
                <a:lnTo>
                  <a:pt x="155" y="246"/>
                </a:lnTo>
                <a:lnTo>
                  <a:pt x="151" y="242"/>
                </a:lnTo>
                <a:lnTo>
                  <a:pt x="147" y="234"/>
                </a:lnTo>
                <a:lnTo>
                  <a:pt x="142" y="226"/>
                </a:lnTo>
                <a:lnTo>
                  <a:pt x="138" y="219"/>
                </a:lnTo>
                <a:lnTo>
                  <a:pt x="132" y="213"/>
                </a:lnTo>
                <a:lnTo>
                  <a:pt x="128" y="209"/>
                </a:lnTo>
                <a:lnTo>
                  <a:pt x="126" y="208"/>
                </a:lnTo>
                <a:lnTo>
                  <a:pt x="124" y="209"/>
                </a:lnTo>
                <a:lnTo>
                  <a:pt x="123" y="209"/>
                </a:lnTo>
                <a:lnTo>
                  <a:pt x="123" y="212"/>
                </a:lnTo>
                <a:lnTo>
                  <a:pt x="122" y="214"/>
                </a:lnTo>
                <a:lnTo>
                  <a:pt x="122" y="219"/>
                </a:lnTo>
                <a:lnTo>
                  <a:pt x="121" y="222"/>
                </a:lnTo>
                <a:lnTo>
                  <a:pt x="119" y="225"/>
                </a:lnTo>
                <a:lnTo>
                  <a:pt x="115" y="228"/>
                </a:lnTo>
                <a:lnTo>
                  <a:pt x="108" y="228"/>
                </a:lnTo>
                <a:lnTo>
                  <a:pt x="102" y="226"/>
                </a:lnTo>
                <a:lnTo>
                  <a:pt x="97" y="224"/>
                </a:lnTo>
                <a:lnTo>
                  <a:pt x="92" y="224"/>
                </a:lnTo>
                <a:lnTo>
                  <a:pt x="87" y="228"/>
                </a:lnTo>
                <a:lnTo>
                  <a:pt x="80" y="237"/>
                </a:lnTo>
                <a:lnTo>
                  <a:pt x="73" y="246"/>
                </a:lnTo>
                <a:lnTo>
                  <a:pt x="68" y="254"/>
                </a:lnTo>
                <a:lnTo>
                  <a:pt x="63" y="262"/>
                </a:lnTo>
                <a:lnTo>
                  <a:pt x="59" y="265"/>
                </a:lnTo>
                <a:lnTo>
                  <a:pt x="53" y="269"/>
                </a:lnTo>
                <a:lnTo>
                  <a:pt x="49" y="271"/>
                </a:lnTo>
                <a:lnTo>
                  <a:pt x="45" y="265"/>
                </a:lnTo>
                <a:lnTo>
                  <a:pt x="42" y="258"/>
                </a:lnTo>
                <a:lnTo>
                  <a:pt x="41" y="253"/>
                </a:lnTo>
                <a:lnTo>
                  <a:pt x="40" y="251"/>
                </a:lnTo>
                <a:lnTo>
                  <a:pt x="36" y="252"/>
                </a:lnTo>
                <a:lnTo>
                  <a:pt x="26" y="256"/>
                </a:lnTo>
                <a:lnTo>
                  <a:pt x="21" y="260"/>
                </a:lnTo>
                <a:lnTo>
                  <a:pt x="18" y="262"/>
                </a:lnTo>
                <a:lnTo>
                  <a:pt x="17" y="262"/>
                </a:lnTo>
                <a:lnTo>
                  <a:pt x="19" y="239"/>
                </a:lnTo>
                <a:lnTo>
                  <a:pt x="17" y="228"/>
                </a:lnTo>
                <a:lnTo>
                  <a:pt x="14" y="223"/>
                </a:lnTo>
                <a:lnTo>
                  <a:pt x="8" y="217"/>
                </a:lnTo>
                <a:lnTo>
                  <a:pt x="1" y="210"/>
                </a:lnTo>
                <a:lnTo>
                  <a:pt x="0" y="201"/>
                </a:lnTo>
                <a:lnTo>
                  <a:pt x="3" y="193"/>
                </a:lnTo>
                <a:lnTo>
                  <a:pt x="6" y="189"/>
                </a:lnTo>
                <a:lnTo>
                  <a:pt x="9" y="181"/>
                </a:lnTo>
                <a:lnTo>
                  <a:pt x="14" y="173"/>
                </a:lnTo>
                <a:lnTo>
                  <a:pt x="17" y="164"/>
                </a:lnTo>
                <a:lnTo>
                  <a:pt x="18" y="154"/>
                </a:lnTo>
                <a:lnTo>
                  <a:pt x="21" y="148"/>
                </a:lnTo>
                <a:lnTo>
                  <a:pt x="27" y="142"/>
                </a:lnTo>
                <a:lnTo>
                  <a:pt x="35" y="135"/>
                </a:lnTo>
                <a:lnTo>
                  <a:pt x="45" y="148"/>
                </a:lnTo>
                <a:lnTo>
                  <a:pt x="47" y="151"/>
                </a:lnTo>
                <a:lnTo>
                  <a:pt x="52" y="159"/>
                </a:lnTo>
                <a:lnTo>
                  <a:pt x="54" y="169"/>
                </a:lnTo>
                <a:lnTo>
                  <a:pt x="45" y="169"/>
                </a:lnTo>
                <a:lnTo>
                  <a:pt x="35" y="172"/>
                </a:lnTo>
                <a:lnTo>
                  <a:pt x="29" y="176"/>
                </a:lnTo>
                <a:lnTo>
                  <a:pt x="26" y="181"/>
                </a:lnTo>
                <a:lnTo>
                  <a:pt x="24" y="185"/>
                </a:lnTo>
                <a:lnTo>
                  <a:pt x="26" y="190"/>
                </a:lnTo>
                <a:lnTo>
                  <a:pt x="29" y="195"/>
                </a:lnTo>
                <a:lnTo>
                  <a:pt x="33" y="197"/>
                </a:lnTo>
                <a:lnTo>
                  <a:pt x="38" y="195"/>
                </a:lnTo>
                <a:lnTo>
                  <a:pt x="46" y="186"/>
                </a:lnTo>
                <a:lnTo>
                  <a:pt x="49" y="184"/>
                </a:lnTo>
                <a:lnTo>
                  <a:pt x="50" y="184"/>
                </a:lnTo>
                <a:lnTo>
                  <a:pt x="52" y="189"/>
                </a:lnTo>
                <a:lnTo>
                  <a:pt x="52" y="191"/>
                </a:lnTo>
                <a:lnTo>
                  <a:pt x="55" y="197"/>
                </a:lnTo>
                <a:lnTo>
                  <a:pt x="57" y="199"/>
                </a:lnTo>
                <a:lnTo>
                  <a:pt x="59" y="199"/>
                </a:lnTo>
                <a:lnTo>
                  <a:pt x="63" y="197"/>
                </a:lnTo>
                <a:lnTo>
                  <a:pt x="64" y="192"/>
                </a:lnTo>
                <a:lnTo>
                  <a:pt x="64" y="184"/>
                </a:lnTo>
                <a:lnTo>
                  <a:pt x="63" y="177"/>
                </a:lnTo>
                <a:lnTo>
                  <a:pt x="67" y="174"/>
                </a:lnTo>
                <a:lnTo>
                  <a:pt x="70" y="172"/>
                </a:lnTo>
                <a:lnTo>
                  <a:pt x="74" y="170"/>
                </a:lnTo>
                <a:lnTo>
                  <a:pt x="77" y="170"/>
                </a:lnTo>
                <a:lnTo>
                  <a:pt x="79" y="171"/>
                </a:lnTo>
                <a:lnTo>
                  <a:pt x="80" y="172"/>
                </a:lnTo>
                <a:lnTo>
                  <a:pt x="84" y="172"/>
                </a:lnTo>
                <a:lnTo>
                  <a:pt x="85" y="171"/>
                </a:lnTo>
                <a:lnTo>
                  <a:pt x="89" y="167"/>
                </a:lnTo>
                <a:lnTo>
                  <a:pt x="92" y="161"/>
                </a:lnTo>
                <a:lnTo>
                  <a:pt x="94" y="157"/>
                </a:lnTo>
                <a:lnTo>
                  <a:pt x="94" y="153"/>
                </a:lnTo>
                <a:lnTo>
                  <a:pt x="76" y="135"/>
                </a:lnTo>
                <a:lnTo>
                  <a:pt x="68" y="123"/>
                </a:lnTo>
                <a:lnTo>
                  <a:pt x="60" y="108"/>
                </a:lnTo>
                <a:lnTo>
                  <a:pt x="63" y="108"/>
                </a:lnTo>
                <a:lnTo>
                  <a:pt x="67" y="106"/>
                </a:lnTo>
                <a:lnTo>
                  <a:pt x="68" y="104"/>
                </a:lnTo>
                <a:lnTo>
                  <a:pt x="72" y="92"/>
                </a:lnTo>
                <a:lnTo>
                  <a:pt x="76" y="84"/>
                </a:lnTo>
                <a:lnTo>
                  <a:pt x="81" y="77"/>
                </a:lnTo>
                <a:lnTo>
                  <a:pt x="84" y="70"/>
                </a:lnTo>
                <a:lnTo>
                  <a:pt x="85" y="60"/>
                </a:lnTo>
                <a:lnTo>
                  <a:pt x="85" y="50"/>
                </a:lnTo>
                <a:lnTo>
                  <a:pt x="84" y="41"/>
                </a:lnTo>
                <a:lnTo>
                  <a:pt x="81" y="36"/>
                </a:lnTo>
                <a:lnTo>
                  <a:pt x="75" y="33"/>
                </a:lnTo>
                <a:lnTo>
                  <a:pt x="72" y="32"/>
                </a:lnTo>
                <a:lnTo>
                  <a:pt x="70" y="31"/>
                </a:lnTo>
                <a:lnTo>
                  <a:pt x="69" y="29"/>
                </a:lnTo>
                <a:lnTo>
                  <a:pt x="69" y="27"/>
                </a:lnTo>
                <a:lnTo>
                  <a:pt x="71" y="23"/>
                </a:lnTo>
                <a:lnTo>
                  <a:pt x="73" y="21"/>
                </a:lnTo>
                <a:lnTo>
                  <a:pt x="76" y="20"/>
                </a:lnTo>
                <a:lnTo>
                  <a:pt x="79" y="20"/>
                </a:lnTo>
                <a:lnTo>
                  <a:pt x="87" y="21"/>
                </a:lnTo>
                <a:lnTo>
                  <a:pt x="93" y="24"/>
                </a:lnTo>
                <a:lnTo>
                  <a:pt x="98" y="25"/>
                </a:lnTo>
                <a:lnTo>
                  <a:pt x="103" y="23"/>
                </a:lnTo>
                <a:lnTo>
                  <a:pt x="107" y="20"/>
                </a:lnTo>
                <a:lnTo>
                  <a:pt x="114" y="16"/>
                </a:lnTo>
                <a:lnTo>
                  <a:pt x="121" y="12"/>
                </a:lnTo>
                <a:lnTo>
                  <a:pt x="126" y="7"/>
                </a:lnTo>
                <a:lnTo>
                  <a:pt x="12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Telemark">
            <a:extLst>
              <a:ext uri="{FF2B5EF4-FFF2-40B4-BE49-F238E27FC236}">
                <a16:creationId xmlns:a16="http://schemas.microsoft.com/office/drawing/2014/main" id="{05BF69EA-0050-4789-BE33-23BFCE10C5DC}"/>
              </a:ext>
            </a:extLst>
          </p:cNvPr>
          <p:cNvSpPr>
            <a:spLocks/>
          </p:cNvSpPr>
          <p:nvPr/>
        </p:nvSpPr>
        <p:spPr bwMode="auto">
          <a:xfrm>
            <a:off x="4551879" y="5136277"/>
            <a:ext cx="517402" cy="565954"/>
          </a:xfrm>
          <a:custGeom>
            <a:avLst/>
            <a:gdLst/>
            <a:ahLst/>
            <a:cxnLst>
              <a:cxn ang="0">
                <a:pos x="179" y="7"/>
              </a:cxn>
              <a:cxn ang="0">
                <a:pos x="236" y="21"/>
              </a:cxn>
              <a:cxn ang="0">
                <a:pos x="249" y="50"/>
              </a:cxn>
              <a:cxn ang="0">
                <a:pos x="270" y="74"/>
              </a:cxn>
              <a:cxn ang="0">
                <a:pos x="276" y="102"/>
              </a:cxn>
              <a:cxn ang="0">
                <a:pos x="289" y="125"/>
              </a:cxn>
              <a:cxn ang="0">
                <a:pos x="292" y="146"/>
              </a:cxn>
              <a:cxn ang="0">
                <a:pos x="299" y="184"/>
              </a:cxn>
              <a:cxn ang="0">
                <a:pos x="316" y="209"/>
              </a:cxn>
              <a:cxn ang="0">
                <a:pos x="327" y="214"/>
              </a:cxn>
              <a:cxn ang="0">
                <a:pos x="331" y="238"/>
              </a:cxn>
              <a:cxn ang="0">
                <a:pos x="341" y="271"/>
              </a:cxn>
              <a:cxn ang="0">
                <a:pos x="338" y="278"/>
              </a:cxn>
              <a:cxn ang="0">
                <a:pos x="334" y="296"/>
              </a:cxn>
              <a:cxn ang="0">
                <a:pos x="332" y="313"/>
              </a:cxn>
              <a:cxn ang="0">
                <a:pos x="325" y="303"/>
              </a:cxn>
              <a:cxn ang="0">
                <a:pos x="317" y="302"/>
              </a:cxn>
              <a:cxn ang="0">
                <a:pos x="325" y="319"/>
              </a:cxn>
              <a:cxn ang="0">
                <a:pos x="311" y="327"/>
              </a:cxn>
              <a:cxn ang="0">
                <a:pos x="297" y="337"/>
              </a:cxn>
              <a:cxn ang="0">
                <a:pos x="278" y="344"/>
              </a:cxn>
              <a:cxn ang="0">
                <a:pos x="263" y="353"/>
              </a:cxn>
              <a:cxn ang="0">
                <a:pos x="274" y="357"/>
              </a:cxn>
              <a:cxn ang="0">
                <a:pos x="275" y="365"/>
              </a:cxn>
              <a:cxn ang="0">
                <a:pos x="257" y="367"/>
              </a:cxn>
              <a:cxn ang="0">
                <a:pos x="239" y="349"/>
              </a:cxn>
              <a:cxn ang="0">
                <a:pos x="228" y="343"/>
              </a:cxn>
              <a:cxn ang="0">
                <a:pos x="232" y="340"/>
              </a:cxn>
              <a:cxn ang="0">
                <a:pos x="229" y="324"/>
              </a:cxn>
              <a:cxn ang="0">
                <a:pos x="209" y="313"/>
              </a:cxn>
              <a:cxn ang="0">
                <a:pos x="198" y="324"/>
              </a:cxn>
              <a:cxn ang="0">
                <a:pos x="197" y="340"/>
              </a:cxn>
              <a:cxn ang="0">
                <a:pos x="185" y="347"/>
              </a:cxn>
              <a:cxn ang="0">
                <a:pos x="172" y="326"/>
              </a:cxn>
              <a:cxn ang="0">
                <a:pos x="152" y="330"/>
              </a:cxn>
              <a:cxn ang="0">
                <a:pos x="121" y="308"/>
              </a:cxn>
              <a:cxn ang="0">
                <a:pos x="89" y="306"/>
              </a:cxn>
              <a:cxn ang="0">
                <a:pos x="74" y="276"/>
              </a:cxn>
              <a:cxn ang="0">
                <a:pos x="70" y="249"/>
              </a:cxn>
              <a:cxn ang="0">
                <a:pos x="68" y="225"/>
              </a:cxn>
              <a:cxn ang="0">
                <a:pos x="49" y="193"/>
              </a:cxn>
              <a:cxn ang="0">
                <a:pos x="56" y="186"/>
              </a:cxn>
              <a:cxn ang="0">
                <a:pos x="60" y="181"/>
              </a:cxn>
              <a:cxn ang="0">
                <a:pos x="43" y="131"/>
              </a:cxn>
              <a:cxn ang="0">
                <a:pos x="30" y="122"/>
              </a:cxn>
              <a:cxn ang="0">
                <a:pos x="3" y="107"/>
              </a:cxn>
              <a:cxn ang="0">
                <a:pos x="5" y="79"/>
              </a:cxn>
              <a:cxn ang="0">
                <a:pos x="17" y="48"/>
              </a:cxn>
              <a:cxn ang="0">
                <a:pos x="48" y="33"/>
              </a:cxn>
              <a:cxn ang="0">
                <a:pos x="64" y="12"/>
              </a:cxn>
              <a:cxn ang="0">
                <a:pos x="90" y="8"/>
              </a:cxn>
              <a:cxn ang="0">
                <a:pos x="125" y="6"/>
              </a:cxn>
            </a:cxnLst>
            <a:rect l="0" t="0" r="r" b="b"/>
            <a:pathLst>
              <a:path w="341" h="373">
                <a:moveTo>
                  <a:pt x="153" y="0"/>
                </a:moveTo>
                <a:lnTo>
                  <a:pt x="158" y="1"/>
                </a:lnTo>
                <a:lnTo>
                  <a:pt x="166" y="5"/>
                </a:lnTo>
                <a:lnTo>
                  <a:pt x="179" y="7"/>
                </a:lnTo>
                <a:lnTo>
                  <a:pt x="208" y="11"/>
                </a:lnTo>
                <a:lnTo>
                  <a:pt x="221" y="13"/>
                </a:lnTo>
                <a:lnTo>
                  <a:pt x="229" y="16"/>
                </a:lnTo>
                <a:lnTo>
                  <a:pt x="236" y="21"/>
                </a:lnTo>
                <a:lnTo>
                  <a:pt x="240" y="30"/>
                </a:lnTo>
                <a:lnTo>
                  <a:pt x="245" y="37"/>
                </a:lnTo>
                <a:lnTo>
                  <a:pt x="248" y="44"/>
                </a:lnTo>
                <a:lnTo>
                  <a:pt x="249" y="50"/>
                </a:lnTo>
                <a:lnTo>
                  <a:pt x="252" y="56"/>
                </a:lnTo>
                <a:lnTo>
                  <a:pt x="257" y="61"/>
                </a:lnTo>
                <a:lnTo>
                  <a:pt x="264" y="66"/>
                </a:lnTo>
                <a:lnTo>
                  <a:pt x="270" y="74"/>
                </a:lnTo>
                <a:lnTo>
                  <a:pt x="273" y="81"/>
                </a:lnTo>
                <a:lnTo>
                  <a:pt x="274" y="88"/>
                </a:lnTo>
                <a:lnTo>
                  <a:pt x="274" y="94"/>
                </a:lnTo>
                <a:lnTo>
                  <a:pt x="276" y="102"/>
                </a:lnTo>
                <a:lnTo>
                  <a:pt x="279" y="107"/>
                </a:lnTo>
                <a:lnTo>
                  <a:pt x="287" y="113"/>
                </a:lnTo>
                <a:lnTo>
                  <a:pt x="289" y="118"/>
                </a:lnTo>
                <a:lnTo>
                  <a:pt x="289" y="125"/>
                </a:lnTo>
                <a:lnTo>
                  <a:pt x="288" y="130"/>
                </a:lnTo>
                <a:lnTo>
                  <a:pt x="287" y="134"/>
                </a:lnTo>
                <a:lnTo>
                  <a:pt x="289" y="138"/>
                </a:lnTo>
                <a:lnTo>
                  <a:pt x="292" y="146"/>
                </a:lnTo>
                <a:lnTo>
                  <a:pt x="295" y="155"/>
                </a:lnTo>
                <a:lnTo>
                  <a:pt x="296" y="168"/>
                </a:lnTo>
                <a:lnTo>
                  <a:pt x="297" y="177"/>
                </a:lnTo>
                <a:lnTo>
                  <a:pt x="299" y="184"/>
                </a:lnTo>
                <a:lnTo>
                  <a:pt x="302" y="189"/>
                </a:lnTo>
                <a:lnTo>
                  <a:pt x="306" y="197"/>
                </a:lnTo>
                <a:lnTo>
                  <a:pt x="311" y="204"/>
                </a:lnTo>
                <a:lnTo>
                  <a:pt x="316" y="209"/>
                </a:lnTo>
                <a:lnTo>
                  <a:pt x="321" y="212"/>
                </a:lnTo>
                <a:lnTo>
                  <a:pt x="322" y="213"/>
                </a:lnTo>
                <a:lnTo>
                  <a:pt x="324" y="214"/>
                </a:lnTo>
                <a:lnTo>
                  <a:pt x="327" y="214"/>
                </a:lnTo>
                <a:lnTo>
                  <a:pt x="331" y="215"/>
                </a:lnTo>
                <a:lnTo>
                  <a:pt x="330" y="225"/>
                </a:lnTo>
                <a:lnTo>
                  <a:pt x="330" y="232"/>
                </a:lnTo>
                <a:lnTo>
                  <a:pt x="331" y="238"/>
                </a:lnTo>
                <a:lnTo>
                  <a:pt x="333" y="248"/>
                </a:lnTo>
                <a:lnTo>
                  <a:pt x="337" y="257"/>
                </a:lnTo>
                <a:lnTo>
                  <a:pt x="340" y="266"/>
                </a:lnTo>
                <a:lnTo>
                  <a:pt x="341" y="271"/>
                </a:lnTo>
                <a:lnTo>
                  <a:pt x="341" y="274"/>
                </a:lnTo>
                <a:lnTo>
                  <a:pt x="340" y="275"/>
                </a:lnTo>
                <a:lnTo>
                  <a:pt x="339" y="277"/>
                </a:lnTo>
                <a:lnTo>
                  <a:pt x="338" y="278"/>
                </a:lnTo>
                <a:lnTo>
                  <a:pt x="338" y="279"/>
                </a:lnTo>
                <a:lnTo>
                  <a:pt x="337" y="281"/>
                </a:lnTo>
                <a:lnTo>
                  <a:pt x="335" y="287"/>
                </a:lnTo>
                <a:lnTo>
                  <a:pt x="334" y="296"/>
                </a:lnTo>
                <a:lnTo>
                  <a:pt x="334" y="309"/>
                </a:lnTo>
                <a:lnTo>
                  <a:pt x="333" y="314"/>
                </a:lnTo>
                <a:lnTo>
                  <a:pt x="333" y="313"/>
                </a:lnTo>
                <a:lnTo>
                  <a:pt x="332" y="313"/>
                </a:lnTo>
                <a:lnTo>
                  <a:pt x="330" y="310"/>
                </a:lnTo>
                <a:lnTo>
                  <a:pt x="329" y="308"/>
                </a:lnTo>
                <a:lnTo>
                  <a:pt x="327" y="306"/>
                </a:lnTo>
                <a:lnTo>
                  <a:pt x="325" y="303"/>
                </a:lnTo>
                <a:lnTo>
                  <a:pt x="319" y="297"/>
                </a:lnTo>
                <a:lnTo>
                  <a:pt x="316" y="297"/>
                </a:lnTo>
                <a:lnTo>
                  <a:pt x="316" y="298"/>
                </a:lnTo>
                <a:lnTo>
                  <a:pt x="317" y="302"/>
                </a:lnTo>
                <a:lnTo>
                  <a:pt x="320" y="306"/>
                </a:lnTo>
                <a:lnTo>
                  <a:pt x="322" y="311"/>
                </a:lnTo>
                <a:lnTo>
                  <a:pt x="325" y="316"/>
                </a:lnTo>
                <a:lnTo>
                  <a:pt x="325" y="319"/>
                </a:lnTo>
                <a:lnTo>
                  <a:pt x="324" y="321"/>
                </a:lnTo>
                <a:lnTo>
                  <a:pt x="319" y="323"/>
                </a:lnTo>
                <a:lnTo>
                  <a:pt x="314" y="325"/>
                </a:lnTo>
                <a:lnTo>
                  <a:pt x="311" y="327"/>
                </a:lnTo>
                <a:lnTo>
                  <a:pt x="305" y="333"/>
                </a:lnTo>
                <a:lnTo>
                  <a:pt x="304" y="335"/>
                </a:lnTo>
                <a:lnTo>
                  <a:pt x="303" y="337"/>
                </a:lnTo>
                <a:lnTo>
                  <a:pt x="297" y="337"/>
                </a:lnTo>
                <a:lnTo>
                  <a:pt x="290" y="338"/>
                </a:lnTo>
                <a:lnTo>
                  <a:pt x="286" y="340"/>
                </a:lnTo>
                <a:lnTo>
                  <a:pt x="282" y="343"/>
                </a:lnTo>
                <a:lnTo>
                  <a:pt x="278" y="344"/>
                </a:lnTo>
                <a:lnTo>
                  <a:pt x="270" y="344"/>
                </a:lnTo>
                <a:lnTo>
                  <a:pt x="265" y="346"/>
                </a:lnTo>
                <a:lnTo>
                  <a:pt x="263" y="350"/>
                </a:lnTo>
                <a:lnTo>
                  <a:pt x="263" y="353"/>
                </a:lnTo>
                <a:lnTo>
                  <a:pt x="262" y="354"/>
                </a:lnTo>
                <a:lnTo>
                  <a:pt x="263" y="356"/>
                </a:lnTo>
                <a:lnTo>
                  <a:pt x="271" y="356"/>
                </a:lnTo>
                <a:lnTo>
                  <a:pt x="274" y="357"/>
                </a:lnTo>
                <a:lnTo>
                  <a:pt x="275" y="357"/>
                </a:lnTo>
                <a:lnTo>
                  <a:pt x="277" y="359"/>
                </a:lnTo>
                <a:lnTo>
                  <a:pt x="277" y="363"/>
                </a:lnTo>
                <a:lnTo>
                  <a:pt x="275" y="365"/>
                </a:lnTo>
                <a:lnTo>
                  <a:pt x="274" y="367"/>
                </a:lnTo>
                <a:lnTo>
                  <a:pt x="271" y="370"/>
                </a:lnTo>
                <a:lnTo>
                  <a:pt x="269" y="373"/>
                </a:lnTo>
                <a:lnTo>
                  <a:pt x="257" y="367"/>
                </a:lnTo>
                <a:lnTo>
                  <a:pt x="249" y="361"/>
                </a:lnTo>
                <a:lnTo>
                  <a:pt x="246" y="355"/>
                </a:lnTo>
                <a:lnTo>
                  <a:pt x="243" y="351"/>
                </a:lnTo>
                <a:lnTo>
                  <a:pt x="239" y="349"/>
                </a:lnTo>
                <a:lnTo>
                  <a:pt x="234" y="349"/>
                </a:lnTo>
                <a:lnTo>
                  <a:pt x="230" y="348"/>
                </a:lnTo>
                <a:lnTo>
                  <a:pt x="228" y="345"/>
                </a:lnTo>
                <a:lnTo>
                  <a:pt x="228" y="343"/>
                </a:lnTo>
                <a:lnTo>
                  <a:pt x="229" y="341"/>
                </a:lnTo>
                <a:lnTo>
                  <a:pt x="230" y="341"/>
                </a:lnTo>
                <a:lnTo>
                  <a:pt x="231" y="340"/>
                </a:lnTo>
                <a:lnTo>
                  <a:pt x="232" y="340"/>
                </a:lnTo>
                <a:lnTo>
                  <a:pt x="233" y="339"/>
                </a:lnTo>
                <a:lnTo>
                  <a:pt x="233" y="335"/>
                </a:lnTo>
                <a:lnTo>
                  <a:pt x="231" y="329"/>
                </a:lnTo>
                <a:lnTo>
                  <a:pt x="229" y="324"/>
                </a:lnTo>
                <a:lnTo>
                  <a:pt x="226" y="319"/>
                </a:lnTo>
                <a:lnTo>
                  <a:pt x="222" y="316"/>
                </a:lnTo>
                <a:lnTo>
                  <a:pt x="215" y="314"/>
                </a:lnTo>
                <a:lnTo>
                  <a:pt x="209" y="313"/>
                </a:lnTo>
                <a:lnTo>
                  <a:pt x="202" y="313"/>
                </a:lnTo>
                <a:lnTo>
                  <a:pt x="198" y="316"/>
                </a:lnTo>
                <a:lnTo>
                  <a:pt x="197" y="320"/>
                </a:lnTo>
                <a:lnTo>
                  <a:pt x="198" y="324"/>
                </a:lnTo>
                <a:lnTo>
                  <a:pt x="200" y="329"/>
                </a:lnTo>
                <a:lnTo>
                  <a:pt x="200" y="334"/>
                </a:lnTo>
                <a:lnTo>
                  <a:pt x="199" y="338"/>
                </a:lnTo>
                <a:lnTo>
                  <a:pt x="197" y="340"/>
                </a:lnTo>
                <a:lnTo>
                  <a:pt x="193" y="342"/>
                </a:lnTo>
                <a:lnTo>
                  <a:pt x="189" y="346"/>
                </a:lnTo>
                <a:lnTo>
                  <a:pt x="187" y="347"/>
                </a:lnTo>
                <a:lnTo>
                  <a:pt x="185" y="347"/>
                </a:lnTo>
                <a:lnTo>
                  <a:pt x="183" y="345"/>
                </a:lnTo>
                <a:lnTo>
                  <a:pt x="180" y="339"/>
                </a:lnTo>
                <a:lnTo>
                  <a:pt x="176" y="331"/>
                </a:lnTo>
                <a:lnTo>
                  <a:pt x="172" y="326"/>
                </a:lnTo>
                <a:lnTo>
                  <a:pt x="166" y="324"/>
                </a:lnTo>
                <a:lnTo>
                  <a:pt x="162" y="325"/>
                </a:lnTo>
                <a:lnTo>
                  <a:pt x="156" y="329"/>
                </a:lnTo>
                <a:lnTo>
                  <a:pt x="152" y="330"/>
                </a:lnTo>
                <a:lnTo>
                  <a:pt x="146" y="329"/>
                </a:lnTo>
                <a:lnTo>
                  <a:pt x="135" y="324"/>
                </a:lnTo>
                <a:lnTo>
                  <a:pt x="127" y="317"/>
                </a:lnTo>
                <a:lnTo>
                  <a:pt x="121" y="308"/>
                </a:lnTo>
                <a:lnTo>
                  <a:pt x="115" y="305"/>
                </a:lnTo>
                <a:lnTo>
                  <a:pt x="109" y="305"/>
                </a:lnTo>
                <a:lnTo>
                  <a:pt x="102" y="306"/>
                </a:lnTo>
                <a:lnTo>
                  <a:pt x="89" y="306"/>
                </a:lnTo>
                <a:lnTo>
                  <a:pt x="86" y="302"/>
                </a:lnTo>
                <a:lnTo>
                  <a:pt x="83" y="296"/>
                </a:lnTo>
                <a:lnTo>
                  <a:pt x="79" y="286"/>
                </a:lnTo>
                <a:lnTo>
                  <a:pt x="74" y="276"/>
                </a:lnTo>
                <a:lnTo>
                  <a:pt x="71" y="267"/>
                </a:lnTo>
                <a:lnTo>
                  <a:pt x="67" y="258"/>
                </a:lnTo>
                <a:lnTo>
                  <a:pt x="67" y="253"/>
                </a:lnTo>
                <a:lnTo>
                  <a:pt x="70" y="249"/>
                </a:lnTo>
                <a:lnTo>
                  <a:pt x="71" y="245"/>
                </a:lnTo>
                <a:lnTo>
                  <a:pt x="72" y="239"/>
                </a:lnTo>
                <a:lnTo>
                  <a:pt x="72" y="233"/>
                </a:lnTo>
                <a:lnTo>
                  <a:pt x="68" y="225"/>
                </a:lnTo>
                <a:lnTo>
                  <a:pt x="63" y="214"/>
                </a:lnTo>
                <a:lnTo>
                  <a:pt x="57" y="206"/>
                </a:lnTo>
                <a:lnTo>
                  <a:pt x="52" y="199"/>
                </a:lnTo>
                <a:lnTo>
                  <a:pt x="49" y="193"/>
                </a:lnTo>
                <a:lnTo>
                  <a:pt x="49" y="188"/>
                </a:lnTo>
                <a:lnTo>
                  <a:pt x="50" y="187"/>
                </a:lnTo>
                <a:lnTo>
                  <a:pt x="52" y="186"/>
                </a:lnTo>
                <a:lnTo>
                  <a:pt x="56" y="186"/>
                </a:lnTo>
                <a:lnTo>
                  <a:pt x="58" y="185"/>
                </a:lnTo>
                <a:lnTo>
                  <a:pt x="59" y="185"/>
                </a:lnTo>
                <a:lnTo>
                  <a:pt x="60" y="183"/>
                </a:lnTo>
                <a:lnTo>
                  <a:pt x="60" y="181"/>
                </a:lnTo>
                <a:lnTo>
                  <a:pt x="59" y="174"/>
                </a:lnTo>
                <a:lnTo>
                  <a:pt x="52" y="152"/>
                </a:lnTo>
                <a:lnTo>
                  <a:pt x="48" y="140"/>
                </a:lnTo>
                <a:lnTo>
                  <a:pt x="43" y="131"/>
                </a:lnTo>
                <a:lnTo>
                  <a:pt x="41" y="126"/>
                </a:lnTo>
                <a:lnTo>
                  <a:pt x="38" y="123"/>
                </a:lnTo>
                <a:lnTo>
                  <a:pt x="34" y="122"/>
                </a:lnTo>
                <a:lnTo>
                  <a:pt x="30" y="122"/>
                </a:lnTo>
                <a:lnTo>
                  <a:pt x="24" y="118"/>
                </a:lnTo>
                <a:lnTo>
                  <a:pt x="16" y="115"/>
                </a:lnTo>
                <a:lnTo>
                  <a:pt x="5" y="113"/>
                </a:lnTo>
                <a:lnTo>
                  <a:pt x="3" y="107"/>
                </a:lnTo>
                <a:lnTo>
                  <a:pt x="1" y="100"/>
                </a:lnTo>
                <a:lnTo>
                  <a:pt x="0" y="91"/>
                </a:lnTo>
                <a:lnTo>
                  <a:pt x="2" y="85"/>
                </a:lnTo>
                <a:lnTo>
                  <a:pt x="5" y="79"/>
                </a:lnTo>
                <a:lnTo>
                  <a:pt x="8" y="69"/>
                </a:lnTo>
                <a:lnTo>
                  <a:pt x="10" y="60"/>
                </a:lnTo>
                <a:lnTo>
                  <a:pt x="13" y="53"/>
                </a:lnTo>
                <a:lnTo>
                  <a:pt x="17" y="48"/>
                </a:lnTo>
                <a:lnTo>
                  <a:pt x="24" y="44"/>
                </a:lnTo>
                <a:lnTo>
                  <a:pt x="32" y="41"/>
                </a:lnTo>
                <a:lnTo>
                  <a:pt x="41" y="37"/>
                </a:lnTo>
                <a:lnTo>
                  <a:pt x="48" y="33"/>
                </a:lnTo>
                <a:lnTo>
                  <a:pt x="52" y="27"/>
                </a:lnTo>
                <a:lnTo>
                  <a:pt x="54" y="20"/>
                </a:lnTo>
                <a:lnTo>
                  <a:pt x="56" y="15"/>
                </a:lnTo>
                <a:lnTo>
                  <a:pt x="64" y="12"/>
                </a:lnTo>
                <a:lnTo>
                  <a:pt x="71" y="10"/>
                </a:lnTo>
                <a:lnTo>
                  <a:pt x="75" y="9"/>
                </a:lnTo>
                <a:lnTo>
                  <a:pt x="82" y="7"/>
                </a:lnTo>
                <a:lnTo>
                  <a:pt x="90" y="8"/>
                </a:lnTo>
                <a:lnTo>
                  <a:pt x="101" y="10"/>
                </a:lnTo>
                <a:lnTo>
                  <a:pt x="107" y="10"/>
                </a:lnTo>
                <a:lnTo>
                  <a:pt x="115" y="9"/>
                </a:lnTo>
                <a:lnTo>
                  <a:pt x="125" y="6"/>
                </a:lnTo>
                <a:lnTo>
                  <a:pt x="135" y="3"/>
                </a:lnTo>
                <a:lnTo>
                  <a:pt x="145" y="1"/>
                </a:lnTo>
                <a:lnTo>
                  <a:pt x="15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" name="Oppland">
            <a:extLst>
              <a:ext uri="{FF2B5EF4-FFF2-40B4-BE49-F238E27FC236}">
                <a16:creationId xmlns:a16="http://schemas.microsoft.com/office/drawing/2014/main" id="{DD74C7FA-CD4A-4A0E-B3DA-44D73F07847B}"/>
              </a:ext>
            </a:extLst>
          </p:cNvPr>
          <p:cNvSpPr>
            <a:spLocks noEditPoints="1"/>
          </p:cNvSpPr>
          <p:nvPr/>
        </p:nvSpPr>
        <p:spPr bwMode="auto">
          <a:xfrm>
            <a:off x="4699057" y="4291138"/>
            <a:ext cx="663063" cy="907348"/>
          </a:xfrm>
          <a:custGeom>
            <a:avLst/>
            <a:gdLst/>
            <a:ahLst/>
            <a:cxnLst>
              <a:cxn ang="0">
                <a:pos x="335" y="526"/>
              </a:cxn>
              <a:cxn ang="0">
                <a:pos x="339" y="535"/>
              </a:cxn>
              <a:cxn ang="0">
                <a:pos x="341" y="502"/>
              </a:cxn>
              <a:cxn ang="0">
                <a:pos x="193" y="4"/>
              </a:cxn>
              <a:cxn ang="0">
                <a:pos x="222" y="10"/>
              </a:cxn>
              <a:cxn ang="0">
                <a:pos x="268" y="37"/>
              </a:cxn>
              <a:cxn ang="0">
                <a:pos x="282" y="58"/>
              </a:cxn>
              <a:cxn ang="0">
                <a:pos x="301" y="85"/>
              </a:cxn>
              <a:cxn ang="0">
                <a:pos x="305" y="118"/>
              </a:cxn>
              <a:cxn ang="0">
                <a:pos x="317" y="136"/>
              </a:cxn>
              <a:cxn ang="0">
                <a:pos x="332" y="163"/>
              </a:cxn>
              <a:cxn ang="0">
                <a:pos x="342" y="187"/>
              </a:cxn>
              <a:cxn ang="0">
                <a:pos x="369" y="192"/>
              </a:cxn>
              <a:cxn ang="0">
                <a:pos x="391" y="198"/>
              </a:cxn>
              <a:cxn ang="0">
                <a:pos x="396" y="257"/>
              </a:cxn>
              <a:cxn ang="0">
                <a:pos x="414" y="310"/>
              </a:cxn>
              <a:cxn ang="0">
                <a:pos x="397" y="321"/>
              </a:cxn>
              <a:cxn ang="0">
                <a:pos x="362" y="342"/>
              </a:cxn>
              <a:cxn ang="0">
                <a:pos x="360" y="370"/>
              </a:cxn>
              <a:cxn ang="0">
                <a:pos x="382" y="425"/>
              </a:cxn>
              <a:cxn ang="0">
                <a:pos x="405" y="444"/>
              </a:cxn>
              <a:cxn ang="0">
                <a:pos x="435" y="481"/>
              </a:cxn>
              <a:cxn ang="0">
                <a:pos x="421" y="506"/>
              </a:cxn>
              <a:cxn ang="0">
                <a:pos x="396" y="510"/>
              </a:cxn>
              <a:cxn ang="0">
                <a:pos x="378" y="516"/>
              </a:cxn>
              <a:cxn ang="0">
                <a:pos x="390" y="525"/>
              </a:cxn>
              <a:cxn ang="0">
                <a:pos x="390" y="566"/>
              </a:cxn>
              <a:cxn ang="0">
                <a:pos x="371" y="598"/>
              </a:cxn>
              <a:cxn ang="0">
                <a:pos x="349" y="584"/>
              </a:cxn>
              <a:cxn ang="0">
                <a:pos x="331" y="577"/>
              </a:cxn>
              <a:cxn ang="0">
                <a:pos x="324" y="575"/>
              </a:cxn>
              <a:cxn ang="0">
                <a:pos x="311" y="505"/>
              </a:cxn>
              <a:cxn ang="0">
                <a:pos x="288" y="467"/>
              </a:cxn>
              <a:cxn ang="0">
                <a:pos x="268" y="489"/>
              </a:cxn>
              <a:cxn ang="0">
                <a:pos x="256" y="498"/>
              </a:cxn>
              <a:cxn ang="0">
                <a:pos x="223" y="473"/>
              </a:cxn>
              <a:cxn ang="0">
                <a:pos x="213" y="440"/>
              </a:cxn>
              <a:cxn ang="0">
                <a:pos x="172" y="392"/>
              </a:cxn>
              <a:cxn ang="0">
                <a:pos x="137" y="377"/>
              </a:cxn>
              <a:cxn ang="0">
                <a:pos x="115" y="351"/>
              </a:cxn>
              <a:cxn ang="0">
                <a:pos x="86" y="325"/>
              </a:cxn>
              <a:cxn ang="0">
                <a:pos x="77" y="320"/>
              </a:cxn>
              <a:cxn ang="0">
                <a:pos x="63" y="288"/>
              </a:cxn>
              <a:cxn ang="0">
                <a:pos x="85" y="262"/>
              </a:cxn>
              <a:cxn ang="0">
                <a:pos x="88" y="238"/>
              </a:cxn>
              <a:cxn ang="0">
                <a:pos x="100" y="224"/>
              </a:cxn>
              <a:cxn ang="0">
                <a:pos x="76" y="201"/>
              </a:cxn>
              <a:cxn ang="0">
                <a:pos x="58" y="173"/>
              </a:cxn>
              <a:cxn ang="0">
                <a:pos x="34" y="149"/>
              </a:cxn>
              <a:cxn ang="0">
                <a:pos x="9" y="137"/>
              </a:cxn>
              <a:cxn ang="0">
                <a:pos x="8" y="86"/>
              </a:cxn>
              <a:cxn ang="0">
                <a:pos x="17" y="59"/>
              </a:cxn>
              <a:cxn ang="0">
                <a:pos x="35" y="58"/>
              </a:cxn>
              <a:cxn ang="0">
                <a:pos x="59" y="42"/>
              </a:cxn>
              <a:cxn ang="0">
                <a:pos x="95" y="22"/>
              </a:cxn>
              <a:cxn ang="0">
                <a:pos x="144" y="2"/>
              </a:cxn>
            </a:cxnLst>
            <a:rect l="0" t="0" r="r" b="b"/>
            <a:pathLst>
              <a:path w="437" h="598">
                <a:moveTo>
                  <a:pt x="337" y="497"/>
                </a:moveTo>
                <a:lnTo>
                  <a:pt x="337" y="499"/>
                </a:lnTo>
                <a:lnTo>
                  <a:pt x="338" y="506"/>
                </a:lnTo>
                <a:lnTo>
                  <a:pt x="337" y="517"/>
                </a:lnTo>
                <a:lnTo>
                  <a:pt x="335" y="526"/>
                </a:lnTo>
                <a:lnTo>
                  <a:pt x="334" y="535"/>
                </a:lnTo>
                <a:lnTo>
                  <a:pt x="333" y="540"/>
                </a:lnTo>
                <a:lnTo>
                  <a:pt x="334" y="541"/>
                </a:lnTo>
                <a:lnTo>
                  <a:pt x="336" y="539"/>
                </a:lnTo>
                <a:lnTo>
                  <a:pt x="339" y="535"/>
                </a:lnTo>
                <a:lnTo>
                  <a:pt x="341" y="528"/>
                </a:lnTo>
                <a:lnTo>
                  <a:pt x="344" y="522"/>
                </a:lnTo>
                <a:lnTo>
                  <a:pt x="345" y="517"/>
                </a:lnTo>
                <a:lnTo>
                  <a:pt x="345" y="513"/>
                </a:lnTo>
                <a:lnTo>
                  <a:pt x="341" y="502"/>
                </a:lnTo>
                <a:lnTo>
                  <a:pt x="338" y="498"/>
                </a:lnTo>
                <a:lnTo>
                  <a:pt x="337" y="497"/>
                </a:lnTo>
                <a:close/>
                <a:moveTo>
                  <a:pt x="182" y="0"/>
                </a:moveTo>
                <a:lnTo>
                  <a:pt x="188" y="1"/>
                </a:lnTo>
                <a:lnTo>
                  <a:pt x="193" y="4"/>
                </a:lnTo>
                <a:lnTo>
                  <a:pt x="198" y="8"/>
                </a:lnTo>
                <a:lnTo>
                  <a:pt x="202" y="11"/>
                </a:lnTo>
                <a:lnTo>
                  <a:pt x="207" y="12"/>
                </a:lnTo>
                <a:lnTo>
                  <a:pt x="214" y="10"/>
                </a:lnTo>
                <a:lnTo>
                  <a:pt x="222" y="10"/>
                </a:lnTo>
                <a:lnTo>
                  <a:pt x="230" y="12"/>
                </a:lnTo>
                <a:lnTo>
                  <a:pt x="240" y="16"/>
                </a:lnTo>
                <a:lnTo>
                  <a:pt x="251" y="22"/>
                </a:lnTo>
                <a:lnTo>
                  <a:pt x="260" y="31"/>
                </a:lnTo>
                <a:lnTo>
                  <a:pt x="268" y="37"/>
                </a:lnTo>
                <a:lnTo>
                  <a:pt x="277" y="40"/>
                </a:lnTo>
                <a:lnTo>
                  <a:pt x="285" y="40"/>
                </a:lnTo>
                <a:lnTo>
                  <a:pt x="294" y="38"/>
                </a:lnTo>
                <a:lnTo>
                  <a:pt x="288" y="49"/>
                </a:lnTo>
                <a:lnTo>
                  <a:pt x="282" y="58"/>
                </a:lnTo>
                <a:lnTo>
                  <a:pt x="279" y="63"/>
                </a:lnTo>
                <a:lnTo>
                  <a:pt x="280" y="67"/>
                </a:lnTo>
                <a:lnTo>
                  <a:pt x="285" y="72"/>
                </a:lnTo>
                <a:lnTo>
                  <a:pt x="292" y="79"/>
                </a:lnTo>
                <a:lnTo>
                  <a:pt x="301" y="85"/>
                </a:lnTo>
                <a:lnTo>
                  <a:pt x="307" y="90"/>
                </a:lnTo>
                <a:lnTo>
                  <a:pt x="310" y="94"/>
                </a:lnTo>
                <a:lnTo>
                  <a:pt x="309" y="101"/>
                </a:lnTo>
                <a:lnTo>
                  <a:pt x="307" y="109"/>
                </a:lnTo>
                <a:lnTo>
                  <a:pt x="305" y="118"/>
                </a:lnTo>
                <a:lnTo>
                  <a:pt x="304" y="128"/>
                </a:lnTo>
                <a:lnTo>
                  <a:pt x="304" y="135"/>
                </a:lnTo>
                <a:lnTo>
                  <a:pt x="307" y="138"/>
                </a:lnTo>
                <a:lnTo>
                  <a:pt x="312" y="138"/>
                </a:lnTo>
                <a:lnTo>
                  <a:pt x="317" y="136"/>
                </a:lnTo>
                <a:lnTo>
                  <a:pt x="324" y="135"/>
                </a:lnTo>
                <a:lnTo>
                  <a:pt x="330" y="136"/>
                </a:lnTo>
                <a:lnTo>
                  <a:pt x="333" y="140"/>
                </a:lnTo>
                <a:lnTo>
                  <a:pt x="334" y="146"/>
                </a:lnTo>
                <a:lnTo>
                  <a:pt x="332" y="163"/>
                </a:lnTo>
                <a:lnTo>
                  <a:pt x="330" y="170"/>
                </a:lnTo>
                <a:lnTo>
                  <a:pt x="328" y="176"/>
                </a:lnTo>
                <a:lnTo>
                  <a:pt x="329" y="180"/>
                </a:lnTo>
                <a:lnTo>
                  <a:pt x="335" y="184"/>
                </a:lnTo>
                <a:lnTo>
                  <a:pt x="342" y="187"/>
                </a:lnTo>
                <a:lnTo>
                  <a:pt x="351" y="191"/>
                </a:lnTo>
                <a:lnTo>
                  <a:pt x="357" y="193"/>
                </a:lnTo>
                <a:lnTo>
                  <a:pt x="361" y="196"/>
                </a:lnTo>
                <a:lnTo>
                  <a:pt x="364" y="196"/>
                </a:lnTo>
                <a:lnTo>
                  <a:pt x="369" y="192"/>
                </a:lnTo>
                <a:lnTo>
                  <a:pt x="376" y="188"/>
                </a:lnTo>
                <a:lnTo>
                  <a:pt x="382" y="186"/>
                </a:lnTo>
                <a:lnTo>
                  <a:pt x="387" y="186"/>
                </a:lnTo>
                <a:lnTo>
                  <a:pt x="389" y="190"/>
                </a:lnTo>
                <a:lnTo>
                  <a:pt x="391" y="198"/>
                </a:lnTo>
                <a:lnTo>
                  <a:pt x="392" y="209"/>
                </a:lnTo>
                <a:lnTo>
                  <a:pt x="393" y="223"/>
                </a:lnTo>
                <a:lnTo>
                  <a:pt x="393" y="235"/>
                </a:lnTo>
                <a:lnTo>
                  <a:pt x="394" y="247"/>
                </a:lnTo>
                <a:lnTo>
                  <a:pt x="396" y="257"/>
                </a:lnTo>
                <a:lnTo>
                  <a:pt x="400" y="269"/>
                </a:lnTo>
                <a:lnTo>
                  <a:pt x="404" y="281"/>
                </a:lnTo>
                <a:lnTo>
                  <a:pt x="413" y="300"/>
                </a:lnTo>
                <a:lnTo>
                  <a:pt x="414" y="306"/>
                </a:lnTo>
                <a:lnTo>
                  <a:pt x="414" y="310"/>
                </a:lnTo>
                <a:lnTo>
                  <a:pt x="411" y="313"/>
                </a:lnTo>
                <a:lnTo>
                  <a:pt x="409" y="313"/>
                </a:lnTo>
                <a:lnTo>
                  <a:pt x="405" y="316"/>
                </a:lnTo>
                <a:lnTo>
                  <a:pt x="402" y="317"/>
                </a:lnTo>
                <a:lnTo>
                  <a:pt x="397" y="321"/>
                </a:lnTo>
                <a:lnTo>
                  <a:pt x="392" y="327"/>
                </a:lnTo>
                <a:lnTo>
                  <a:pt x="386" y="337"/>
                </a:lnTo>
                <a:lnTo>
                  <a:pt x="380" y="341"/>
                </a:lnTo>
                <a:lnTo>
                  <a:pt x="366" y="341"/>
                </a:lnTo>
                <a:lnTo>
                  <a:pt x="362" y="342"/>
                </a:lnTo>
                <a:lnTo>
                  <a:pt x="359" y="346"/>
                </a:lnTo>
                <a:lnTo>
                  <a:pt x="357" y="351"/>
                </a:lnTo>
                <a:lnTo>
                  <a:pt x="355" y="357"/>
                </a:lnTo>
                <a:lnTo>
                  <a:pt x="356" y="362"/>
                </a:lnTo>
                <a:lnTo>
                  <a:pt x="360" y="370"/>
                </a:lnTo>
                <a:lnTo>
                  <a:pt x="366" y="376"/>
                </a:lnTo>
                <a:lnTo>
                  <a:pt x="373" y="383"/>
                </a:lnTo>
                <a:lnTo>
                  <a:pt x="378" y="391"/>
                </a:lnTo>
                <a:lnTo>
                  <a:pt x="382" y="404"/>
                </a:lnTo>
                <a:lnTo>
                  <a:pt x="382" y="425"/>
                </a:lnTo>
                <a:lnTo>
                  <a:pt x="384" y="428"/>
                </a:lnTo>
                <a:lnTo>
                  <a:pt x="389" y="432"/>
                </a:lnTo>
                <a:lnTo>
                  <a:pt x="397" y="437"/>
                </a:lnTo>
                <a:lnTo>
                  <a:pt x="405" y="440"/>
                </a:lnTo>
                <a:lnTo>
                  <a:pt x="405" y="444"/>
                </a:lnTo>
                <a:lnTo>
                  <a:pt x="409" y="449"/>
                </a:lnTo>
                <a:lnTo>
                  <a:pt x="422" y="459"/>
                </a:lnTo>
                <a:lnTo>
                  <a:pt x="428" y="463"/>
                </a:lnTo>
                <a:lnTo>
                  <a:pt x="430" y="471"/>
                </a:lnTo>
                <a:lnTo>
                  <a:pt x="435" y="481"/>
                </a:lnTo>
                <a:lnTo>
                  <a:pt x="437" y="489"/>
                </a:lnTo>
                <a:lnTo>
                  <a:pt x="435" y="495"/>
                </a:lnTo>
                <a:lnTo>
                  <a:pt x="432" y="500"/>
                </a:lnTo>
                <a:lnTo>
                  <a:pt x="427" y="503"/>
                </a:lnTo>
                <a:lnTo>
                  <a:pt x="421" y="506"/>
                </a:lnTo>
                <a:lnTo>
                  <a:pt x="415" y="510"/>
                </a:lnTo>
                <a:lnTo>
                  <a:pt x="412" y="512"/>
                </a:lnTo>
                <a:lnTo>
                  <a:pt x="407" y="514"/>
                </a:lnTo>
                <a:lnTo>
                  <a:pt x="402" y="513"/>
                </a:lnTo>
                <a:lnTo>
                  <a:pt x="396" y="510"/>
                </a:lnTo>
                <a:lnTo>
                  <a:pt x="388" y="509"/>
                </a:lnTo>
                <a:lnTo>
                  <a:pt x="385" y="509"/>
                </a:lnTo>
                <a:lnTo>
                  <a:pt x="382" y="510"/>
                </a:lnTo>
                <a:lnTo>
                  <a:pt x="380" y="512"/>
                </a:lnTo>
                <a:lnTo>
                  <a:pt x="378" y="516"/>
                </a:lnTo>
                <a:lnTo>
                  <a:pt x="378" y="518"/>
                </a:lnTo>
                <a:lnTo>
                  <a:pt x="379" y="520"/>
                </a:lnTo>
                <a:lnTo>
                  <a:pt x="381" y="521"/>
                </a:lnTo>
                <a:lnTo>
                  <a:pt x="384" y="522"/>
                </a:lnTo>
                <a:lnTo>
                  <a:pt x="390" y="525"/>
                </a:lnTo>
                <a:lnTo>
                  <a:pt x="393" y="530"/>
                </a:lnTo>
                <a:lnTo>
                  <a:pt x="394" y="539"/>
                </a:lnTo>
                <a:lnTo>
                  <a:pt x="394" y="549"/>
                </a:lnTo>
                <a:lnTo>
                  <a:pt x="393" y="559"/>
                </a:lnTo>
                <a:lnTo>
                  <a:pt x="390" y="566"/>
                </a:lnTo>
                <a:lnTo>
                  <a:pt x="385" y="573"/>
                </a:lnTo>
                <a:lnTo>
                  <a:pt x="381" y="581"/>
                </a:lnTo>
                <a:lnTo>
                  <a:pt x="378" y="590"/>
                </a:lnTo>
                <a:lnTo>
                  <a:pt x="375" y="596"/>
                </a:lnTo>
                <a:lnTo>
                  <a:pt x="371" y="598"/>
                </a:lnTo>
                <a:lnTo>
                  <a:pt x="365" y="597"/>
                </a:lnTo>
                <a:lnTo>
                  <a:pt x="361" y="597"/>
                </a:lnTo>
                <a:lnTo>
                  <a:pt x="360" y="594"/>
                </a:lnTo>
                <a:lnTo>
                  <a:pt x="355" y="589"/>
                </a:lnTo>
                <a:lnTo>
                  <a:pt x="349" y="584"/>
                </a:lnTo>
                <a:lnTo>
                  <a:pt x="342" y="579"/>
                </a:lnTo>
                <a:lnTo>
                  <a:pt x="338" y="576"/>
                </a:lnTo>
                <a:lnTo>
                  <a:pt x="334" y="575"/>
                </a:lnTo>
                <a:lnTo>
                  <a:pt x="333" y="576"/>
                </a:lnTo>
                <a:lnTo>
                  <a:pt x="331" y="577"/>
                </a:lnTo>
                <a:lnTo>
                  <a:pt x="330" y="578"/>
                </a:lnTo>
                <a:lnTo>
                  <a:pt x="328" y="579"/>
                </a:lnTo>
                <a:lnTo>
                  <a:pt x="327" y="581"/>
                </a:lnTo>
                <a:lnTo>
                  <a:pt x="325" y="578"/>
                </a:lnTo>
                <a:lnTo>
                  <a:pt x="324" y="575"/>
                </a:lnTo>
                <a:lnTo>
                  <a:pt x="322" y="568"/>
                </a:lnTo>
                <a:lnTo>
                  <a:pt x="319" y="557"/>
                </a:lnTo>
                <a:lnTo>
                  <a:pt x="313" y="529"/>
                </a:lnTo>
                <a:lnTo>
                  <a:pt x="312" y="516"/>
                </a:lnTo>
                <a:lnTo>
                  <a:pt x="311" y="505"/>
                </a:lnTo>
                <a:lnTo>
                  <a:pt x="309" y="495"/>
                </a:lnTo>
                <a:lnTo>
                  <a:pt x="305" y="485"/>
                </a:lnTo>
                <a:lnTo>
                  <a:pt x="300" y="476"/>
                </a:lnTo>
                <a:lnTo>
                  <a:pt x="293" y="470"/>
                </a:lnTo>
                <a:lnTo>
                  <a:pt x="288" y="467"/>
                </a:lnTo>
                <a:lnTo>
                  <a:pt x="282" y="468"/>
                </a:lnTo>
                <a:lnTo>
                  <a:pt x="276" y="473"/>
                </a:lnTo>
                <a:lnTo>
                  <a:pt x="270" y="479"/>
                </a:lnTo>
                <a:lnTo>
                  <a:pt x="269" y="483"/>
                </a:lnTo>
                <a:lnTo>
                  <a:pt x="268" y="489"/>
                </a:lnTo>
                <a:lnTo>
                  <a:pt x="268" y="495"/>
                </a:lnTo>
                <a:lnTo>
                  <a:pt x="267" y="500"/>
                </a:lnTo>
                <a:lnTo>
                  <a:pt x="266" y="503"/>
                </a:lnTo>
                <a:lnTo>
                  <a:pt x="263" y="503"/>
                </a:lnTo>
                <a:lnTo>
                  <a:pt x="256" y="498"/>
                </a:lnTo>
                <a:lnTo>
                  <a:pt x="248" y="490"/>
                </a:lnTo>
                <a:lnTo>
                  <a:pt x="238" y="482"/>
                </a:lnTo>
                <a:lnTo>
                  <a:pt x="234" y="480"/>
                </a:lnTo>
                <a:lnTo>
                  <a:pt x="225" y="477"/>
                </a:lnTo>
                <a:lnTo>
                  <a:pt x="223" y="473"/>
                </a:lnTo>
                <a:lnTo>
                  <a:pt x="223" y="466"/>
                </a:lnTo>
                <a:lnTo>
                  <a:pt x="219" y="459"/>
                </a:lnTo>
                <a:lnTo>
                  <a:pt x="216" y="454"/>
                </a:lnTo>
                <a:lnTo>
                  <a:pt x="214" y="448"/>
                </a:lnTo>
                <a:lnTo>
                  <a:pt x="213" y="440"/>
                </a:lnTo>
                <a:lnTo>
                  <a:pt x="211" y="431"/>
                </a:lnTo>
                <a:lnTo>
                  <a:pt x="205" y="422"/>
                </a:lnTo>
                <a:lnTo>
                  <a:pt x="198" y="416"/>
                </a:lnTo>
                <a:lnTo>
                  <a:pt x="179" y="399"/>
                </a:lnTo>
                <a:lnTo>
                  <a:pt x="172" y="392"/>
                </a:lnTo>
                <a:lnTo>
                  <a:pt x="166" y="385"/>
                </a:lnTo>
                <a:lnTo>
                  <a:pt x="162" y="383"/>
                </a:lnTo>
                <a:lnTo>
                  <a:pt x="155" y="382"/>
                </a:lnTo>
                <a:lnTo>
                  <a:pt x="146" y="380"/>
                </a:lnTo>
                <a:lnTo>
                  <a:pt x="137" y="377"/>
                </a:lnTo>
                <a:lnTo>
                  <a:pt x="130" y="370"/>
                </a:lnTo>
                <a:lnTo>
                  <a:pt x="125" y="361"/>
                </a:lnTo>
                <a:lnTo>
                  <a:pt x="120" y="356"/>
                </a:lnTo>
                <a:lnTo>
                  <a:pt x="118" y="353"/>
                </a:lnTo>
                <a:lnTo>
                  <a:pt x="115" y="351"/>
                </a:lnTo>
                <a:lnTo>
                  <a:pt x="110" y="350"/>
                </a:lnTo>
                <a:lnTo>
                  <a:pt x="104" y="347"/>
                </a:lnTo>
                <a:lnTo>
                  <a:pt x="99" y="341"/>
                </a:lnTo>
                <a:lnTo>
                  <a:pt x="90" y="328"/>
                </a:lnTo>
                <a:lnTo>
                  <a:pt x="86" y="325"/>
                </a:lnTo>
                <a:lnTo>
                  <a:pt x="84" y="325"/>
                </a:lnTo>
                <a:lnTo>
                  <a:pt x="81" y="324"/>
                </a:lnTo>
                <a:lnTo>
                  <a:pt x="78" y="324"/>
                </a:lnTo>
                <a:lnTo>
                  <a:pt x="77" y="322"/>
                </a:lnTo>
                <a:lnTo>
                  <a:pt x="77" y="320"/>
                </a:lnTo>
                <a:lnTo>
                  <a:pt x="70" y="313"/>
                </a:lnTo>
                <a:lnTo>
                  <a:pt x="66" y="307"/>
                </a:lnTo>
                <a:lnTo>
                  <a:pt x="63" y="301"/>
                </a:lnTo>
                <a:lnTo>
                  <a:pt x="61" y="295"/>
                </a:lnTo>
                <a:lnTo>
                  <a:pt x="63" y="288"/>
                </a:lnTo>
                <a:lnTo>
                  <a:pt x="69" y="282"/>
                </a:lnTo>
                <a:lnTo>
                  <a:pt x="77" y="278"/>
                </a:lnTo>
                <a:lnTo>
                  <a:pt x="83" y="273"/>
                </a:lnTo>
                <a:lnTo>
                  <a:pt x="86" y="268"/>
                </a:lnTo>
                <a:lnTo>
                  <a:pt x="85" y="262"/>
                </a:lnTo>
                <a:lnTo>
                  <a:pt x="81" y="257"/>
                </a:lnTo>
                <a:lnTo>
                  <a:pt x="79" y="252"/>
                </a:lnTo>
                <a:lnTo>
                  <a:pt x="78" y="247"/>
                </a:lnTo>
                <a:lnTo>
                  <a:pt x="82" y="241"/>
                </a:lnTo>
                <a:lnTo>
                  <a:pt x="88" y="238"/>
                </a:lnTo>
                <a:lnTo>
                  <a:pt x="93" y="237"/>
                </a:lnTo>
                <a:lnTo>
                  <a:pt x="98" y="237"/>
                </a:lnTo>
                <a:lnTo>
                  <a:pt x="101" y="235"/>
                </a:lnTo>
                <a:lnTo>
                  <a:pt x="102" y="232"/>
                </a:lnTo>
                <a:lnTo>
                  <a:pt x="100" y="224"/>
                </a:lnTo>
                <a:lnTo>
                  <a:pt x="95" y="216"/>
                </a:lnTo>
                <a:lnTo>
                  <a:pt x="92" y="209"/>
                </a:lnTo>
                <a:lnTo>
                  <a:pt x="89" y="206"/>
                </a:lnTo>
                <a:lnTo>
                  <a:pt x="83" y="204"/>
                </a:lnTo>
                <a:lnTo>
                  <a:pt x="76" y="201"/>
                </a:lnTo>
                <a:lnTo>
                  <a:pt x="68" y="199"/>
                </a:lnTo>
                <a:lnTo>
                  <a:pt x="62" y="194"/>
                </a:lnTo>
                <a:lnTo>
                  <a:pt x="59" y="189"/>
                </a:lnTo>
                <a:lnTo>
                  <a:pt x="58" y="181"/>
                </a:lnTo>
                <a:lnTo>
                  <a:pt x="58" y="173"/>
                </a:lnTo>
                <a:lnTo>
                  <a:pt x="57" y="164"/>
                </a:lnTo>
                <a:lnTo>
                  <a:pt x="55" y="156"/>
                </a:lnTo>
                <a:lnTo>
                  <a:pt x="49" y="151"/>
                </a:lnTo>
                <a:lnTo>
                  <a:pt x="41" y="149"/>
                </a:lnTo>
                <a:lnTo>
                  <a:pt x="34" y="149"/>
                </a:lnTo>
                <a:lnTo>
                  <a:pt x="26" y="151"/>
                </a:lnTo>
                <a:lnTo>
                  <a:pt x="19" y="152"/>
                </a:lnTo>
                <a:lnTo>
                  <a:pt x="14" y="152"/>
                </a:lnTo>
                <a:lnTo>
                  <a:pt x="12" y="149"/>
                </a:lnTo>
                <a:lnTo>
                  <a:pt x="9" y="137"/>
                </a:lnTo>
                <a:lnTo>
                  <a:pt x="6" y="122"/>
                </a:lnTo>
                <a:lnTo>
                  <a:pt x="5" y="108"/>
                </a:lnTo>
                <a:lnTo>
                  <a:pt x="6" y="100"/>
                </a:lnTo>
                <a:lnTo>
                  <a:pt x="8" y="92"/>
                </a:lnTo>
                <a:lnTo>
                  <a:pt x="8" y="86"/>
                </a:lnTo>
                <a:lnTo>
                  <a:pt x="6" y="80"/>
                </a:lnTo>
                <a:lnTo>
                  <a:pt x="0" y="76"/>
                </a:lnTo>
                <a:lnTo>
                  <a:pt x="6" y="67"/>
                </a:lnTo>
                <a:lnTo>
                  <a:pt x="12" y="61"/>
                </a:lnTo>
                <a:lnTo>
                  <a:pt x="17" y="59"/>
                </a:lnTo>
                <a:lnTo>
                  <a:pt x="21" y="60"/>
                </a:lnTo>
                <a:lnTo>
                  <a:pt x="26" y="63"/>
                </a:lnTo>
                <a:lnTo>
                  <a:pt x="32" y="66"/>
                </a:lnTo>
                <a:lnTo>
                  <a:pt x="34" y="64"/>
                </a:lnTo>
                <a:lnTo>
                  <a:pt x="35" y="58"/>
                </a:lnTo>
                <a:lnTo>
                  <a:pt x="36" y="53"/>
                </a:lnTo>
                <a:lnTo>
                  <a:pt x="39" y="48"/>
                </a:lnTo>
                <a:lnTo>
                  <a:pt x="45" y="43"/>
                </a:lnTo>
                <a:lnTo>
                  <a:pt x="52" y="42"/>
                </a:lnTo>
                <a:lnTo>
                  <a:pt x="59" y="42"/>
                </a:lnTo>
                <a:lnTo>
                  <a:pt x="74" y="44"/>
                </a:lnTo>
                <a:lnTo>
                  <a:pt x="80" y="43"/>
                </a:lnTo>
                <a:lnTo>
                  <a:pt x="84" y="39"/>
                </a:lnTo>
                <a:lnTo>
                  <a:pt x="89" y="32"/>
                </a:lnTo>
                <a:lnTo>
                  <a:pt x="95" y="22"/>
                </a:lnTo>
                <a:lnTo>
                  <a:pt x="109" y="9"/>
                </a:lnTo>
                <a:lnTo>
                  <a:pt x="115" y="6"/>
                </a:lnTo>
                <a:lnTo>
                  <a:pt x="121" y="5"/>
                </a:lnTo>
                <a:lnTo>
                  <a:pt x="132" y="4"/>
                </a:lnTo>
                <a:lnTo>
                  <a:pt x="144" y="2"/>
                </a:lnTo>
                <a:lnTo>
                  <a:pt x="159" y="1"/>
                </a:lnTo>
                <a:lnTo>
                  <a:pt x="172" y="1"/>
                </a:lnTo>
                <a:lnTo>
                  <a:pt x="182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" name="Buskerud">
            <a:extLst>
              <a:ext uri="{FF2B5EF4-FFF2-40B4-BE49-F238E27FC236}">
                <a16:creationId xmlns:a16="http://schemas.microsoft.com/office/drawing/2014/main" id="{B87389CA-95C0-4623-8A54-A0D1B4C7E393}"/>
              </a:ext>
            </a:extLst>
          </p:cNvPr>
          <p:cNvSpPr>
            <a:spLocks noEditPoints="1"/>
          </p:cNvSpPr>
          <p:nvPr/>
        </p:nvSpPr>
        <p:spPr bwMode="auto">
          <a:xfrm>
            <a:off x="4636848" y="4782744"/>
            <a:ext cx="609957" cy="679753"/>
          </a:xfrm>
          <a:custGeom>
            <a:avLst/>
            <a:gdLst/>
            <a:ahLst/>
            <a:cxnLst>
              <a:cxn ang="0">
                <a:pos x="329" y="291"/>
              </a:cxn>
              <a:cxn ang="0">
                <a:pos x="326" y="302"/>
              </a:cxn>
              <a:cxn ang="0">
                <a:pos x="335" y="300"/>
              </a:cxn>
              <a:cxn ang="0">
                <a:pos x="352" y="309"/>
              </a:cxn>
              <a:cxn ang="0">
                <a:pos x="357" y="284"/>
              </a:cxn>
              <a:cxn ang="0">
                <a:pos x="343" y="282"/>
              </a:cxn>
              <a:cxn ang="0">
                <a:pos x="119" y="0"/>
              </a:cxn>
              <a:cxn ang="0">
                <a:pos x="131" y="4"/>
              </a:cxn>
              <a:cxn ang="0">
                <a:pos x="156" y="27"/>
              </a:cxn>
              <a:cxn ang="0">
                <a:pos x="171" y="46"/>
              </a:cxn>
              <a:cxn ang="0">
                <a:pos x="203" y="59"/>
              </a:cxn>
              <a:cxn ang="0">
                <a:pos x="239" y="92"/>
              </a:cxn>
              <a:cxn ang="0">
                <a:pos x="255" y="124"/>
              </a:cxn>
              <a:cxn ang="0">
                <a:pos x="264" y="149"/>
              </a:cxn>
              <a:cxn ang="0">
                <a:pos x="289" y="166"/>
              </a:cxn>
              <a:cxn ang="0">
                <a:pos x="308" y="176"/>
              </a:cxn>
              <a:cxn ang="0">
                <a:pos x="311" y="155"/>
              </a:cxn>
              <a:cxn ang="0">
                <a:pos x="334" y="146"/>
              </a:cxn>
              <a:cxn ang="0">
                <a:pos x="352" y="181"/>
              </a:cxn>
              <a:cxn ang="0">
                <a:pos x="363" y="244"/>
              </a:cxn>
              <a:cxn ang="0">
                <a:pos x="369" y="255"/>
              </a:cxn>
              <a:cxn ang="0">
                <a:pos x="375" y="251"/>
              </a:cxn>
              <a:cxn ang="0">
                <a:pos x="396" y="265"/>
              </a:cxn>
              <a:cxn ang="0">
                <a:pos x="399" y="274"/>
              </a:cxn>
              <a:cxn ang="0">
                <a:pos x="390" y="297"/>
              </a:cxn>
              <a:cxn ang="0">
                <a:pos x="367" y="329"/>
              </a:cxn>
              <a:cxn ang="0">
                <a:pos x="353" y="358"/>
              </a:cxn>
              <a:cxn ang="0">
                <a:pos x="346" y="383"/>
              </a:cxn>
              <a:cxn ang="0">
                <a:pos x="323" y="389"/>
              </a:cxn>
              <a:cxn ang="0">
                <a:pos x="306" y="395"/>
              </a:cxn>
              <a:cxn ang="0">
                <a:pos x="309" y="427"/>
              </a:cxn>
              <a:cxn ang="0">
                <a:pos x="305" y="442"/>
              </a:cxn>
              <a:cxn ang="0">
                <a:pos x="277" y="441"/>
              </a:cxn>
              <a:cxn ang="0">
                <a:pos x="268" y="447"/>
              </a:cxn>
              <a:cxn ang="0">
                <a:pos x="255" y="437"/>
              </a:cxn>
              <a:cxn ang="0">
                <a:pos x="241" y="410"/>
              </a:cxn>
              <a:cxn ang="0">
                <a:pos x="233" y="371"/>
              </a:cxn>
              <a:cxn ang="0">
                <a:pos x="233" y="351"/>
              </a:cxn>
              <a:cxn ang="0">
                <a:pos x="218" y="327"/>
              </a:cxn>
              <a:cxn ang="0">
                <a:pos x="208" y="299"/>
              </a:cxn>
              <a:cxn ang="0">
                <a:pos x="192" y="277"/>
              </a:cxn>
              <a:cxn ang="0">
                <a:pos x="173" y="249"/>
              </a:cxn>
              <a:cxn ang="0">
                <a:pos x="110" y="238"/>
              </a:cxn>
              <a:cxn ang="0">
                <a:pos x="79" y="236"/>
              </a:cxn>
              <a:cxn ang="0">
                <a:pos x="45" y="243"/>
              </a:cxn>
              <a:cxn ang="0">
                <a:pos x="15" y="243"/>
              </a:cxn>
              <a:cxn ang="0">
                <a:pos x="11" y="222"/>
              </a:cxn>
              <a:cxn ang="0">
                <a:pos x="36" y="164"/>
              </a:cxn>
              <a:cxn ang="0">
                <a:pos x="36" y="138"/>
              </a:cxn>
              <a:cxn ang="0">
                <a:pos x="28" y="102"/>
              </a:cxn>
              <a:cxn ang="0">
                <a:pos x="35" y="86"/>
              </a:cxn>
              <a:cxn ang="0">
                <a:pos x="53" y="71"/>
              </a:cxn>
              <a:cxn ang="0">
                <a:pos x="74" y="50"/>
              </a:cxn>
              <a:cxn ang="0">
                <a:pos x="107" y="33"/>
              </a:cxn>
            </a:cxnLst>
            <a:rect l="0" t="0" r="r" b="b"/>
            <a:pathLst>
              <a:path w="402" h="448">
                <a:moveTo>
                  <a:pt x="340" y="275"/>
                </a:moveTo>
                <a:lnTo>
                  <a:pt x="336" y="278"/>
                </a:lnTo>
                <a:lnTo>
                  <a:pt x="333" y="285"/>
                </a:lnTo>
                <a:lnTo>
                  <a:pt x="329" y="291"/>
                </a:lnTo>
                <a:lnTo>
                  <a:pt x="326" y="296"/>
                </a:lnTo>
                <a:lnTo>
                  <a:pt x="325" y="300"/>
                </a:lnTo>
                <a:lnTo>
                  <a:pt x="325" y="301"/>
                </a:lnTo>
                <a:lnTo>
                  <a:pt x="326" y="302"/>
                </a:lnTo>
                <a:lnTo>
                  <a:pt x="327" y="302"/>
                </a:lnTo>
                <a:lnTo>
                  <a:pt x="330" y="301"/>
                </a:lnTo>
                <a:lnTo>
                  <a:pt x="332" y="301"/>
                </a:lnTo>
                <a:lnTo>
                  <a:pt x="335" y="300"/>
                </a:lnTo>
                <a:lnTo>
                  <a:pt x="342" y="300"/>
                </a:lnTo>
                <a:lnTo>
                  <a:pt x="344" y="301"/>
                </a:lnTo>
                <a:lnTo>
                  <a:pt x="349" y="307"/>
                </a:lnTo>
                <a:lnTo>
                  <a:pt x="352" y="309"/>
                </a:lnTo>
                <a:lnTo>
                  <a:pt x="354" y="308"/>
                </a:lnTo>
                <a:lnTo>
                  <a:pt x="356" y="303"/>
                </a:lnTo>
                <a:lnTo>
                  <a:pt x="357" y="297"/>
                </a:lnTo>
                <a:lnTo>
                  <a:pt x="357" y="284"/>
                </a:lnTo>
                <a:lnTo>
                  <a:pt x="352" y="284"/>
                </a:lnTo>
                <a:lnTo>
                  <a:pt x="349" y="283"/>
                </a:lnTo>
                <a:lnTo>
                  <a:pt x="345" y="283"/>
                </a:lnTo>
                <a:lnTo>
                  <a:pt x="343" y="282"/>
                </a:lnTo>
                <a:lnTo>
                  <a:pt x="342" y="282"/>
                </a:lnTo>
                <a:lnTo>
                  <a:pt x="342" y="275"/>
                </a:lnTo>
                <a:lnTo>
                  <a:pt x="340" y="275"/>
                </a:lnTo>
                <a:close/>
                <a:moveTo>
                  <a:pt x="119" y="0"/>
                </a:moveTo>
                <a:lnTo>
                  <a:pt x="122" y="0"/>
                </a:lnTo>
                <a:lnTo>
                  <a:pt x="125" y="1"/>
                </a:lnTo>
                <a:lnTo>
                  <a:pt x="127" y="1"/>
                </a:lnTo>
                <a:lnTo>
                  <a:pt x="131" y="4"/>
                </a:lnTo>
                <a:lnTo>
                  <a:pt x="140" y="17"/>
                </a:lnTo>
                <a:lnTo>
                  <a:pt x="145" y="23"/>
                </a:lnTo>
                <a:lnTo>
                  <a:pt x="151" y="26"/>
                </a:lnTo>
                <a:lnTo>
                  <a:pt x="156" y="27"/>
                </a:lnTo>
                <a:lnTo>
                  <a:pt x="159" y="29"/>
                </a:lnTo>
                <a:lnTo>
                  <a:pt x="161" y="32"/>
                </a:lnTo>
                <a:lnTo>
                  <a:pt x="166" y="37"/>
                </a:lnTo>
                <a:lnTo>
                  <a:pt x="171" y="46"/>
                </a:lnTo>
                <a:lnTo>
                  <a:pt x="178" y="53"/>
                </a:lnTo>
                <a:lnTo>
                  <a:pt x="187" y="56"/>
                </a:lnTo>
                <a:lnTo>
                  <a:pt x="196" y="58"/>
                </a:lnTo>
                <a:lnTo>
                  <a:pt x="203" y="59"/>
                </a:lnTo>
                <a:lnTo>
                  <a:pt x="207" y="61"/>
                </a:lnTo>
                <a:lnTo>
                  <a:pt x="213" y="68"/>
                </a:lnTo>
                <a:lnTo>
                  <a:pt x="220" y="75"/>
                </a:lnTo>
                <a:lnTo>
                  <a:pt x="239" y="92"/>
                </a:lnTo>
                <a:lnTo>
                  <a:pt x="246" y="98"/>
                </a:lnTo>
                <a:lnTo>
                  <a:pt x="252" y="107"/>
                </a:lnTo>
                <a:lnTo>
                  <a:pt x="254" y="116"/>
                </a:lnTo>
                <a:lnTo>
                  <a:pt x="255" y="124"/>
                </a:lnTo>
                <a:lnTo>
                  <a:pt x="257" y="130"/>
                </a:lnTo>
                <a:lnTo>
                  <a:pt x="260" y="135"/>
                </a:lnTo>
                <a:lnTo>
                  <a:pt x="264" y="142"/>
                </a:lnTo>
                <a:lnTo>
                  <a:pt x="264" y="149"/>
                </a:lnTo>
                <a:lnTo>
                  <a:pt x="266" y="153"/>
                </a:lnTo>
                <a:lnTo>
                  <a:pt x="275" y="156"/>
                </a:lnTo>
                <a:lnTo>
                  <a:pt x="279" y="158"/>
                </a:lnTo>
                <a:lnTo>
                  <a:pt x="289" y="166"/>
                </a:lnTo>
                <a:lnTo>
                  <a:pt x="297" y="174"/>
                </a:lnTo>
                <a:lnTo>
                  <a:pt x="304" y="179"/>
                </a:lnTo>
                <a:lnTo>
                  <a:pt x="307" y="179"/>
                </a:lnTo>
                <a:lnTo>
                  <a:pt x="308" y="176"/>
                </a:lnTo>
                <a:lnTo>
                  <a:pt x="309" y="171"/>
                </a:lnTo>
                <a:lnTo>
                  <a:pt x="309" y="165"/>
                </a:lnTo>
                <a:lnTo>
                  <a:pt x="310" y="159"/>
                </a:lnTo>
                <a:lnTo>
                  <a:pt x="311" y="155"/>
                </a:lnTo>
                <a:lnTo>
                  <a:pt x="317" y="149"/>
                </a:lnTo>
                <a:lnTo>
                  <a:pt x="323" y="144"/>
                </a:lnTo>
                <a:lnTo>
                  <a:pt x="329" y="143"/>
                </a:lnTo>
                <a:lnTo>
                  <a:pt x="334" y="146"/>
                </a:lnTo>
                <a:lnTo>
                  <a:pt x="341" y="152"/>
                </a:lnTo>
                <a:lnTo>
                  <a:pt x="346" y="161"/>
                </a:lnTo>
                <a:lnTo>
                  <a:pt x="350" y="171"/>
                </a:lnTo>
                <a:lnTo>
                  <a:pt x="352" y="181"/>
                </a:lnTo>
                <a:lnTo>
                  <a:pt x="353" y="192"/>
                </a:lnTo>
                <a:lnTo>
                  <a:pt x="354" y="205"/>
                </a:lnTo>
                <a:lnTo>
                  <a:pt x="360" y="233"/>
                </a:lnTo>
                <a:lnTo>
                  <a:pt x="363" y="244"/>
                </a:lnTo>
                <a:lnTo>
                  <a:pt x="365" y="251"/>
                </a:lnTo>
                <a:lnTo>
                  <a:pt x="366" y="254"/>
                </a:lnTo>
                <a:lnTo>
                  <a:pt x="368" y="257"/>
                </a:lnTo>
                <a:lnTo>
                  <a:pt x="369" y="255"/>
                </a:lnTo>
                <a:lnTo>
                  <a:pt x="371" y="254"/>
                </a:lnTo>
                <a:lnTo>
                  <a:pt x="372" y="253"/>
                </a:lnTo>
                <a:lnTo>
                  <a:pt x="374" y="252"/>
                </a:lnTo>
                <a:lnTo>
                  <a:pt x="375" y="251"/>
                </a:lnTo>
                <a:lnTo>
                  <a:pt x="379" y="252"/>
                </a:lnTo>
                <a:lnTo>
                  <a:pt x="383" y="255"/>
                </a:lnTo>
                <a:lnTo>
                  <a:pt x="390" y="260"/>
                </a:lnTo>
                <a:lnTo>
                  <a:pt x="396" y="265"/>
                </a:lnTo>
                <a:lnTo>
                  <a:pt x="401" y="270"/>
                </a:lnTo>
                <a:lnTo>
                  <a:pt x="402" y="273"/>
                </a:lnTo>
                <a:lnTo>
                  <a:pt x="400" y="273"/>
                </a:lnTo>
                <a:lnTo>
                  <a:pt x="399" y="274"/>
                </a:lnTo>
                <a:lnTo>
                  <a:pt x="397" y="278"/>
                </a:lnTo>
                <a:lnTo>
                  <a:pt x="397" y="283"/>
                </a:lnTo>
                <a:lnTo>
                  <a:pt x="395" y="291"/>
                </a:lnTo>
                <a:lnTo>
                  <a:pt x="390" y="297"/>
                </a:lnTo>
                <a:lnTo>
                  <a:pt x="375" y="308"/>
                </a:lnTo>
                <a:lnTo>
                  <a:pt x="370" y="313"/>
                </a:lnTo>
                <a:lnTo>
                  <a:pt x="368" y="319"/>
                </a:lnTo>
                <a:lnTo>
                  <a:pt x="367" y="329"/>
                </a:lnTo>
                <a:lnTo>
                  <a:pt x="364" y="338"/>
                </a:lnTo>
                <a:lnTo>
                  <a:pt x="359" y="346"/>
                </a:lnTo>
                <a:lnTo>
                  <a:pt x="356" y="354"/>
                </a:lnTo>
                <a:lnTo>
                  <a:pt x="353" y="358"/>
                </a:lnTo>
                <a:lnTo>
                  <a:pt x="351" y="366"/>
                </a:lnTo>
                <a:lnTo>
                  <a:pt x="352" y="378"/>
                </a:lnTo>
                <a:lnTo>
                  <a:pt x="351" y="382"/>
                </a:lnTo>
                <a:lnTo>
                  <a:pt x="346" y="383"/>
                </a:lnTo>
                <a:lnTo>
                  <a:pt x="340" y="384"/>
                </a:lnTo>
                <a:lnTo>
                  <a:pt x="332" y="385"/>
                </a:lnTo>
                <a:lnTo>
                  <a:pt x="326" y="387"/>
                </a:lnTo>
                <a:lnTo>
                  <a:pt x="323" y="389"/>
                </a:lnTo>
                <a:lnTo>
                  <a:pt x="321" y="390"/>
                </a:lnTo>
                <a:lnTo>
                  <a:pt x="313" y="390"/>
                </a:lnTo>
                <a:lnTo>
                  <a:pt x="309" y="392"/>
                </a:lnTo>
                <a:lnTo>
                  <a:pt x="306" y="395"/>
                </a:lnTo>
                <a:lnTo>
                  <a:pt x="304" y="399"/>
                </a:lnTo>
                <a:lnTo>
                  <a:pt x="303" y="405"/>
                </a:lnTo>
                <a:lnTo>
                  <a:pt x="303" y="410"/>
                </a:lnTo>
                <a:lnTo>
                  <a:pt x="309" y="427"/>
                </a:lnTo>
                <a:lnTo>
                  <a:pt x="313" y="434"/>
                </a:lnTo>
                <a:lnTo>
                  <a:pt x="314" y="440"/>
                </a:lnTo>
                <a:lnTo>
                  <a:pt x="311" y="442"/>
                </a:lnTo>
                <a:lnTo>
                  <a:pt x="305" y="442"/>
                </a:lnTo>
                <a:lnTo>
                  <a:pt x="298" y="441"/>
                </a:lnTo>
                <a:lnTo>
                  <a:pt x="291" y="439"/>
                </a:lnTo>
                <a:lnTo>
                  <a:pt x="279" y="439"/>
                </a:lnTo>
                <a:lnTo>
                  <a:pt x="277" y="441"/>
                </a:lnTo>
                <a:lnTo>
                  <a:pt x="276" y="444"/>
                </a:lnTo>
                <a:lnTo>
                  <a:pt x="275" y="448"/>
                </a:lnTo>
                <a:lnTo>
                  <a:pt x="271" y="447"/>
                </a:lnTo>
                <a:lnTo>
                  <a:pt x="268" y="447"/>
                </a:lnTo>
                <a:lnTo>
                  <a:pt x="266" y="446"/>
                </a:lnTo>
                <a:lnTo>
                  <a:pt x="265" y="445"/>
                </a:lnTo>
                <a:lnTo>
                  <a:pt x="260" y="442"/>
                </a:lnTo>
                <a:lnTo>
                  <a:pt x="255" y="437"/>
                </a:lnTo>
                <a:lnTo>
                  <a:pt x="250" y="430"/>
                </a:lnTo>
                <a:lnTo>
                  <a:pt x="246" y="422"/>
                </a:lnTo>
                <a:lnTo>
                  <a:pt x="243" y="417"/>
                </a:lnTo>
                <a:lnTo>
                  <a:pt x="241" y="410"/>
                </a:lnTo>
                <a:lnTo>
                  <a:pt x="240" y="401"/>
                </a:lnTo>
                <a:lnTo>
                  <a:pt x="239" y="388"/>
                </a:lnTo>
                <a:lnTo>
                  <a:pt x="236" y="379"/>
                </a:lnTo>
                <a:lnTo>
                  <a:pt x="233" y="371"/>
                </a:lnTo>
                <a:lnTo>
                  <a:pt x="231" y="367"/>
                </a:lnTo>
                <a:lnTo>
                  <a:pt x="232" y="363"/>
                </a:lnTo>
                <a:lnTo>
                  <a:pt x="233" y="358"/>
                </a:lnTo>
                <a:lnTo>
                  <a:pt x="233" y="351"/>
                </a:lnTo>
                <a:lnTo>
                  <a:pt x="231" y="346"/>
                </a:lnTo>
                <a:lnTo>
                  <a:pt x="223" y="340"/>
                </a:lnTo>
                <a:lnTo>
                  <a:pt x="220" y="335"/>
                </a:lnTo>
                <a:lnTo>
                  <a:pt x="218" y="327"/>
                </a:lnTo>
                <a:lnTo>
                  <a:pt x="218" y="321"/>
                </a:lnTo>
                <a:lnTo>
                  <a:pt x="217" y="314"/>
                </a:lnTo>
                <a:lnTo>
                  <a:pt x="214" y="307"/>
                </a:lnTo>
                <a:lnTo>
                  <a:pt x="208" y="299"/>
                </a:lnTo>
                <a:lnTo>
                  <a:pt x="201" y="294"/>
                </a:lnTo>
                <a:lnTo>
                  <a:pt x="196" y="289"/>
                </a:lnTo>
                <a:lnTo>
                  <a:pt x="193" y="283"/>
                </a:lnTo>
                <a:lnTo>
                  <a:pt x="192" y="277"/>
                </a:lnTo>
                <a:lnTo>
                  <a:pt x="189" y="270"/>
                </a:lnTo>
                <a:lnTo>
                  <a:pt x="184" y="263"/>
                </a:lnTo>
                <a:lnTo>
                  <a:pt x="180" y="254"/>
                </a:lnTo>
                <a:lnTo>
                  <a:pt x="173" y="249"/>
                </a:lnTo>
                <a:lnTo>
                  <a:pt x="165" y="246"/>
                </a:lnTo>
                <a:lnTo>
                  <a:pt x="152" y="244"/>
                </a:lnTo>
                <a:lnTo>
                  <a:pt x="123" y="240"/>
                </a:lnTo>
                <a:lnTo>
                  <a:pt x="110" y="238"/>
                </a:lnTo>
                <a:lnTo>
                  <a:pt x="102" y="234"/>
                </a:lnTo>
                <a:lnTo>
                  <a:pt x="97" y="233"/>
                </a:lnTo>
                <a:lnTo>
                  <a:pt x="89" y="234"/>
                </a:lnTo>
                <a:lnTo>
                  <a:pt x="79" y="236"/>
                </a:lnTo>
                <a:lnTo>
                  <a:pt x="69" y="239"/>
                </a:lnTo>
                <a:lnTo>
                  <a:pt x="59" y="242"/>
                </a:lnTo>
                <a:lnTo>
                  <a:pt x="51" y="243"/>
                </a:lnTo>
                <a:lnTo>
                  <a:pt x="45" y="243"/>
                </a:lnTo>
                <a:lnTo>
                  <a:pt x="34" y="241"/>
                </a:lnTo>
                <a:lnTo>
                  <a:pt x="26" y="240"/>
                </a:lnTo>
                <a:lnTo>
                  <a:pt x="19" y="242"/>
                </a:lnTo>
                <a:lnTo>
                  <a:pt x="15" y="243"/>
                </a:lnTo>
                <a:lnTo>
                  <a:pt x="8" y="245"/>
                </a:lnTo>
                <a:lnTo>
                  <a:pt x="0" y="248"/>
                </a:lnTo>
                <a:lnTo>
                  <a:pt x="5" y="236"/>
                </a:lnTo>
                <a:lnTo>
                  <a:pt x="11" y="222"/>
                </a:lnTo>
                <a:lnTo>
                  <a:pt x="18" y="206"/>
                </a:lnTo>
                <a:lnTo>
                  <a:pt x="25" y="191"/>
                </a:lnTo>
                <a:lnTo>
                  <a:pt x="31" y="176"/>
                </a:lnTo>
                <a:lnTo>
                  <a:pt x="36" y="164"/>
                </a:lnTo>
                <a:lnTo>
                  <a:pt x="40" y="154"/>
                </a:lnTo>
                <a:lnTo>
                  <a:pt x="41" y="148"/>
                </a:lnTo>
                <a:lnTo>
                  <a:pt x="40" y="142"/>
                </a:lnTo>
                <a:lnTo>
                  <a:pt x="36" y="138"/>
                </a:lnTo>
                <a:lnTo>
                  <a:pt x="35" y="132"/>
                </a:lnTo>
                <a:lnTo>
                  <a:pt x="35" y="119"/>
                </a:lnTo>
                <a:lnTo>
                  <a:pt x="32" y="110"/>
                </a:lnTo>
                <a:lnTo>
                  <a:pt x="28" y="102"/>
                </a:lnTo>
                <a:lnTo>
                  <a:pt x="25" y="95"/>
                </a:lnTo>
                <a:lnTo>
                  <a:pt x="25" y="91"/>
                </a:lnTo>
                <a:lnTo>
                  <a:pt x="29" y="87"/>
                </a:lnTo>
                <a:lnTo>
                  <a:pt x="35" y="86"/>
                </a:lnTo>
                <a:lnTo>
                  <a:pt x="43" y="84"/>
                </a:lnTo>
                <a:lnTo>
                  <a:pt x="49" y="82"/>
                </a:lnTo>
                <a:lnTo>
                  <a:pt x="52" y="78"/>
                </a:lnTo>
                <a:lnTo>
                  <a:pt x="53" y="71"/>
                </a:lnTo>
                <a:lnTo>
                  <a:pt x="55" y="65"/>
                </a:lnTo>
                <a:lnTo>
                  <a:pt x="59" y="58"/>
                </a:lnTo>
                <a:lnTo>
                  <a:pt x="66" y="53"/>
                </a:lnTo>
                <a:lnTo>
                  <a:pt x="74" y="50"/>
                </a:lnTo>
                <a:lnTo>
                  <a:pt x="83" y="49"/>
                </a:lnTo>
                <a:lnTo>
                  <a:pt x="92" y="47"/>
                </a:lnTo>
                <a:lnTo>
                  <a:pt x="98" y="44"/>
                </a:lnTo>
                <a:lnTo>
                  <a:pt x="107" y="33"/>
                </a:lnTo>
                <a:lnTo>
                  <a:pt x="115" y="20"/>
                </a:lnTo>
                <a:lnTo>
                  <a:pt x="118" y="9"/>
                </a:ln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" name="Svalbard">
            <a:extLst>
              <a:ext uri="{FF2B5EF4-FFF2-40B4-BE49-F238E27FC236}">
                <a16:creationId xmlns:a16="http://schemas.microsoft.com/office/drawing/2014/main" id="{37E8AD0B-529A-4ED3-B642-949539C63FB8}"/>
              </a:ext>
            </a:extLst>
          </p:cNvPr>
          <p:cNvSpPr/>
          <p:nvPr/>
        </p:nvSpPr>
        <p:spPr>
          <a:xfrm>
            <a:off x="4816249" y="496960"/>
            <a:ext cx="720360" cy="843840"/>
          </a:xfrm>
          <a:custGeom>
            <a:avLst/>
            <a:gdLst/>
            <a:ahLst/>
            <a:cxnLst/>
            <a:rect l="0" t="0" r="r" b="b"/>
            <a:pathLst>
              <a:path w="2001" h="2344">
                <a:moveTo>
                  <a:pt x="1937" y="31"/>
                </a:moveTo>
                <a:lnTo>
                  <a:pt x="1937" y="31"/>
                </a:lnTo>
                <a:cubicBezTo>
                  <a:pt x="1968" y="0"/>
                  <a:pt x="2000" y="31"/>
                  <a:pt x="2000" y="63"/>
                </a:cubicBezTo>
                <a:cubicBezTo>
                  <a:pt x="1968" y="94"/>
                  <a:pt x="1937" y="125"/>
                  <a:pt x="1906" y="156"/>
                </a:cubicBezTo>
                <a:cubicBezTo>
                  <a:pt x="1906" y="156"/>
                  <a:pt x="1843" y="188"/>
                  <a:pt x="1843" y="156"/>
                </a:cubicBezTo>
                <a:cubicBezTo>
                  <a:pt x="1843" y="125"/>
                  <a:pt x="1843" y="125"/>
                  <a:pt x="1875" y="125"/>
                </a:cubicBezTo>
                <a:cubicBezTo>
                  <a:pt x="1906" y="94"/>
                  <a:pt x="1937" y="63"/>
                  <a:pt x="1937" y="31"/>
                </a:cubicBezTo>
                <a:moveTo>
                  <a:pt x="1812" y="2155"/>
                </a:moveTo>
                <a:lnTo>
                  <a:pt x="1812" y="2155"/>
                </a:lnTo>
                <a:lnTo>
                  <a:pt x="1843" y="2155"/>
                </a:lnTo>
                <a:cubicBezTo>
                  <a:pt x="1843" y="2124"/>
                  <a:pt x="1843" y="2093"/>
                  <a:pt x="1843" y="2062"/>
                </a:cubicBezTo>
                <a:cubicBezTo>
                  <a:pt x="1843" y="2030"/>
                  <a:pt x="1843" y="2030"/>
                  <a:pt x="1843" y="2062"/>
                </a:cubicBezTo>
                <a:cubicBezTo>
                  <a:pt x="1812" y="2093"/>
                  <a:pt x="1812" y="2093"/>
                  <a:pt x="1812" y="2155"/>
                </a:cubicBezTo>
                <a:moveTo>
                  <a:pt x="1656" y="938"/>
                </a:moveTo>
                <a:lnTo>
                  <a:pt x="1656" y="938"/>
                </a:lnTo>
                <a:cubicBezTo>
                  <a:pt x="1625" y="938"/>
                  <a:pt x="1625" y="969"/>
                  <a:pt x="1656" y="1000"/>
                </a:cubicBezTo>
                <a:cubicBezTo>
                  <a:pt x="1687" y="1000"/>
                  <a:pt x="1687" y="1000"/>
                  <a:pt x="1687" y="1000"/>
                </a:cubicBezTo>
                <a:cubicBezTo>
                  <a:pt x="1687" y="1031"/>
                  <a:pt x="1718" y="1000"/>
                  <a:pt x="1687" y="969"/>
                </a:cubicBezTo>
                <a:lnTo>
                  <a:pt x="1656" y="938"/>
                </a:lnTo>
                <a:moveTo>
                  <a:pt x="1562" y="219"/>
                </a:moveTo>
                <a:lnTo>
                  <a:pt x="1562" y="219"/>
                </a:lnTo>
                <a:cubicBezTo>
                  <a:pt x="1562" y="250"/>
                  <a:pt x="1562" y="250"/>
                  <a:pt x="1562" y="281"/>
                </a:cubicBezTo>
                <a:cubicBezTo>
                  <a:pt x="1593" y="281"/>
                  <a:pt x="1593" y="250"/>
                  <a:pt x="1593" y="219"/>
                </a:cubicBezTo>
                <a:cubicBezTo>
                  <a:pt x="1593" y="219"/>
                  <a:pt x="1593" y="219"/>
                  <a:pt x="1562" y="219"/>
                </a:cubicBezTo>
                <a:moveTo>
                  <a:pt x="1375" y="125"/>
                </a:moveTo>
                <a:lnTo>
                  <a:pt x="1375" y="125"/>
                </a:lnTo>
                <a:cubicBezTo>
                  <a:pt x="1343" y="125"/>
                  <a:pt x="1343" y="125"/>
                  <a:pt x="1343" y="156"/>
                </a:cubicBezTo>
                <a:lnTo>
                  <a:pt x="1375" y="125"/>
                </a:lnTo>
                <a:moveTo>
                  <a:pt x="1312" y="125"/>
                </a:moveTo>
                <a:lnTo>
                  <a:pt x="1312" y="125"/>
                </a:lnTo>
                <a:moveTo>
                  <a:pt x="1343" y="156"/>
                </a:moveTo>
                <a:lnTo>
                  <a:pt x="1343" y="156"/>
                </a:lnTo>
                <a:cubicBezTo>
                  <a:pt x="1343" y="125"/>
                  <a:pt x="1312" y="156"/>
                  <a:pt x="1312" y="156"/>
                </a:cubicBezTo>
                <a:lnTo>
                  <a:pt x="1343" y="156"/>
                </a:lnTo>
                <a:moveTo>
                  <a:pt x="719" y="344"/>
                </a:moveTo>
                <a:lnTo>
                  <a:pt x="719" y="344"/>
                </a:lnTo>
                <a:cubicBezTo>
                  <a:pt x="688" y="313"/>
                  <a:pt x="688" y="344"/>
                  <a:pt x="688" y="375"/>
                </a:cubicBezTo>
                <a:cubicBezTo>
                  <a:pt x="719" y="375"/>
                  <a:pt x="719" y="375"/>
                  <a:pt x="719" y="375"/>
                </a:cubicBezTo>
                <a:cubicBezTo>
                  <a:pt x="751" y="375"/>
                  <a:pt x="751" y="344"/>
                  <a:pt x="751" y="344"/>
                </a:cubicBezTo>
                <a:lnTo>
                  <a:pt x="719" y="344"/>
                </a:lnTo>
                <a:moveTo>
                  <a:pt x="876" y="94"/>
                </a:moveTo>
                <a:lnTo>
                  <a:pt x="876" y="94"/>
                </a:lnTo>
                <a:lnTo>
                  <a:pt x="907" y="125"/>
                </a:lnTo>
                <a:cubicBezTo>
                  <a:pt x="907" y="94"/>
                  <a:pt x="876" y="94"/>
                  <a:pt x="876" y="94"/>
                </a:cubicBezTo>
                <a:moveTo>
                  <a:pt x="907" y="125"/>
                </a:moveTo>
                <a:lnTo>
                  <a:pt x="907" y="125"/>
                </a:lnTo>
                <a:cubicBezTo>
                  <a:pt x="938" y="156"/>
                  <a:pt x="938" y="125"/>
                  <a:pt x="938" y="94"/>
                </a:cubicBezTo>
                <a:lnTo>
                  <a:pt x="907" y="125"/>
                </a:lnTo>
                <a:moveTo>
                  <a:pt x="876" y="125"/>
                </a:moveTo>
                <a:lnTo>
                  <a:pt x="876" y="125"/>
                </a:lnTo>
                <a:lnTo>
                  <a:pt x="876" y="156"/>
                </a:lnTo>
                <a:lnTo>
                  <a:pt x="876" y="125"/>
                </a:lnTo>
                <a:moveTo>
                  <a:pt x="1843" y="875"/>
                </a:moveTo>
                <a:lnTo>
                  <a:pt x="1843" y="875"/>
                </a:lnTo>
                <a:cubicBezTo>
                  <a:pt x="1843" y="875"/>
                  <a:pt x="1843" y="875"/>
                  <a:pt x="1875" y="875"/>
                </a:cubicBezTo>
                <a:cubicBezTo>
                  <a:pt x="1875" y="875"/>
                  <a:pt x="1875" y="906"/>
                  <a:pt x="1875" y="875"/>
                </a:cubicBezTo>
                <a:lnTo>
                  <a:pt x="1875" y="875"/>
                </a:lnTo>
                <a:lnTo>
                  <a:pt x="1843" y="875"/>
                </a:lnTo>
                <a:moveTo>
                  <a:pt x="1781" y="875"/>
                </a:moveTo>
                <a:lnTo>
                  <a:pt x="1781" y="875"/>
                </a:lnTo>
                <a:cubicBezTo>
                  <a:pt x="1750" y="875"/>
                  <a:pt x="1781" y="875"/>
                  <a:pt x="1812" y="875"/>
                </a:cubicBezTo>
                <a:cubicBezTo>
                  <a:pt x="1843" y="812"/>
                  <a:pt x="1843" y="812"/>
                  <a:pt x="1843" y="812"/>
                </a:cubicBezTo>
                <a:lnTo>
                  <a:pt x="1875" y="812"/>
                </a:lnTo>
                <a:cubicBezTo>
                  <a:pt x="1906" y="844"/>
                  <a:pt x="1906" y="812"/>
                  <a:pt x="1906" y="812"/>
                </a:cubicBezTo>
                <a:cubicBezTo>
                  <a:pt x="1906" y="812"/>
                  <a:pt x="1906" y="781"/>
                  <a:pt x="1875" y="812"/>
                </a:cubicBezTo>
                <a:cubicBezTo>
                  <a:pt x="1843" y="812"/>
                  <a:pt x="1843" y="781"/>
                  <a:pt x="1812" y="812"/>
                </a:cubicBezTo>
                <a:lnTo>
                  <a:pt x="1781" y="875"/>
                </a:lnTo>
                <a:moveTo>
                  <a:pt x="1937" y="781"/>
                </a:moveTo>
                <a:lnTo>
                  <a:pt x="1937" y="781"/>
                </a:lnTo>
                <a:cubicBezTo>
                  <a:pt x="1906" y="781"/>
                  <a:pt x="1906" y="781"/>
                  <a:pt x="1906" y="812"/>
                </a:cubicBezTo>
                <a:cubicBezTo>
                  <a:pt x="1937" y="812"/>
                  <a:pt x="1937" y="781"/>
                  <a:pt x="1937" y="781"/>
                </a:cubicBezTo>
                <a:moveTo>
                  <a:pt x="1843" y="812"/>
                </a:moveTo>
                <a:lnTo>
                  <a:pt x="1843" y="812"/>
                </a:lnTo>
                <a:cubicBezTo>
                  <a:pt x="1843" y="844"/>
                  <a:pt x="1843" y="844"/>
                  <a:pt x="1875" y="844"/>
                </a:cubicBezTo>
                <a:lnTo>
                  <a:pt x="1843" y="812"/>
                </a:lnTo>
                <a:moveTo>
                  <a:pt x="782" y="2312"/>
                </a:moveTo>
                <a:lnTo>
                  <a:pt x="782" y="2312"/>
                </a:lnTo>
                <a:cubicBezTo>
                  <a:pt x="751" y="2312"/>
                  <a:pt x="782" y="2343"/>
                  <a:pt x="782" y="2343"/>
                </a:cubicBezTo>
                <a:cubicBezTo>
                  <a:pt x="813" y="2343"/>
                  <a:pt x="782" y="2312"/>
                  <a:pt x="782" y="2312"/>
                </a:cubicBezTo>
                <a:moveTo>
                  <a:pt x="1500" y="1780"/>
                </a:moveTo>
                <a:lnTo>
                  <a:pt x="1500" y="1780"/>
                </a:lnTo>
                <a:cubicBezTo>
                  <a:pt x="1500" y="1780"/>
                  <a:pt x="1468" y="1812"/>
                  <a:pt x="1500" y="1812"/>
                </a:cubicBezTo>
                <a:lnTo>
                  <a:pt x="1500" y="1780"/>
                </a:lnTo>
                <a:moveTo>
                  <a:pt x="1468" y="1843"/>
                </a:moveTo>
                <a:lnTo>
                  <a:pt x="1468" y="1843"/>
                </a:lnTo>
                <a:cubicBezTo>
                  <a:pt x="1468" y="1874"/>
                  <a:pt x="1468" y="1874"/>
                  <a:pt x="1468" y="1874"/>
                </a:cubicBezTo>
                <a:cubicBezTo>
                  <a:pt x="1500" y="1843"/>
                  <a:pt x="1468" y="1843"/>
                  <a:pt x="1468" y="1843"/>
                </a:cubicBezTo>
                <a:moveTo>
                  <a:pt x="1468" y="1874"/>
                </a:moveTo>
                <a:lnTo>
                  <a:pt x="1468" y="1874"/>
                </a:lnTo>
                <a:lnTo>
                  <a:pt x="1437" y="1905"/>
                </a:lnTo>
                <a:cubicBezTo>
                  <a:pt x="1437" y="1905"/>
                  <a:pt x="1500" y="1874"/>
                  <a:pt x="1468" y="1874"/>
                </a:cubicBezTo>
                <a:moveTo>
                  <a:pt x="1343" y="1874"/>
                </a:moveTo>
                <a:lnTo>
                  <a:pt x="1343" y="1874"/>
                </a:lnTo>
                <a:cubicBezTo>
                  <a:pt x="1312" y="1874"/>
                  <a:pt x="1343" y="1905"/>
                  <a:pt x="1343" y="1905"/>
                </a:cubicBezTo>
                <a:cubicBezTo>
                  <a:pt x="1343" y="1874"/>
                  <a:pt x="1343" y="1874"/>
                  <a:pt x="1343" y="1874"/>
                </a:cubicBezTo>
                <a:moveTo>
                  <a:pt x="1187" y="156"/>
                </a:moveTo>
                <a:lnTo>
                  <a:pt x="1187" y="156"/>
                </a:lnTo>
                <a:cubicBezTo>
                  <a:pt x="1187" y="156"/>
                  <a:pt x="1187" y="156"/>
                  <a:pt x="1187" y="188"/>
                </a:cubicBezTo>
                <a:cubicBezTo>
                  <a:pt x="1187" y="188"/>
                  <a:pt x="1187" y="188"/>
                  <a:pt x="1187" y="156"/>
                </a:cubicBezTo>
                <a:moveTo>
                  <a:pt x="32" y="688"/>
                </a:moveTo>
                <a:lnTo>
                  <a:pt x="32" y="688"/>
                </a:lnTo>
                <a:cubicBezTo>
                  <a:pt x="32" y="688"/>
                  <a:pt x="32" y="688"/>
                  <a:pt x="32" y="719"/>
                </a:cubicBezTo>
                <a:cubicBezTo>
                  <a:pt x="63" y="719"/>
                  <a:pt x="63" y="688"/>
                  <a:pt x="32" y="688"/>
                </a:cubicBezTo>
                <a:moveTo>
                  <a:pt x="32" y="719"/>
                </a:moveTo>
                <a:lnTo>
                  <a:pt x="32" y="719"/>
                </a:lnTo>
                <a:lnTo>
                  <a:pt x="63" y="750"/>
                </a:lnTo>
                <a:lnTo>
                  <a:pt x="63" y="750"/>
                </a:lnTo>
                <a:cubicBezTo>
                  <a:pt x="94" y="750"/>
                  <a:pt x="94" y="719"/>
                  <a:pt x="32" y="719"/>
                </a:cubicBezTo>
                <a:moveTo>
                  <a:pt x="1218" y="188"/>
                </a:moveTo>
                <a:lnTo>
                  <a:pt x="1218" y="188"/>
                </a:lnTo>
                <a:cubicBezTo>
                  <a:pt x="1187" y="188"/>
                  <a:pt x="1187" y="219"/>
                  <a:pt x="1218" y="219"/>
                </a:cubicBezTo>
                <a:lnTo>
                  <a:pt x="1218" y="188"/>
                </a:lnTo>
                <a:moveTo>
                  <a:pt x="907" y="812"/>
                </a:moveTo>
                <a:lnTo>
                  <a:pt x="907" y="812"/>
                </a:lnTo>
                <a:cubicBezTo>
                  <a:pt x="907" y="844"/>
                  <a:pt x="969" y="812"/>
                  <a:pt x="938" y="812"/>
                </a:cubicBezTo>
                <a:cubicBezTo>
                  <a:pt x="938" y="781"/>
                  <a:pt x="907" y="812"/>
                  <a:pt x="907" y="812"/>
                </a:cubicBezTo>
                <a:moveTo>
                  <a:pt x="1062" y="812"/>
                </a:moveTo>
                <a:lnTo>
                  <a:pt x="1062" y="812"/>
                </a:lnTo>
                <a:cubicBezTo>
                  <a:pt x="1062" y="844"/>
                  <a:pt x="1062" y="844"/>
                  <a:pt x="1062" y="844"/>
                </a:cubicBezTo>
                <a:cubicBezTo>
                  <a:pt x="1062" y="812"/>
                  <a:pt x="1062" y="812"/>
                  <a:pt x="1062" y="812"/>
                </a:cubicBezTo>
                <a:moveTo>
                  <a:pt x="1001" y="938"/>
                </a:moveTo>
                <a:lnTo>
                  <a:pt x="1001" y="938"/>
                </a:lnTo>
                <a:cubicBezTo>
                  <a:pt x="969" y="938"/>
                  <a:pt x="1001" y="969"/>
                  <a:pt x="1001" y="969"/>
                </a:cubicBezTo>
                <a:cubicBezTo>
                  <a:pt x="1062" y="969"/>
                  <a:pt x="1062" y="969"/>
                  <a:pt x="1062" y="938"/>
                </a:cubicBezTo>
                <a:cubicBezTo>
                  <a:pt x="1031" y="938"/>
                  <a:pt x="1031" y="938"/>
                  <a:pt x="1001" y="938"/>
                </a:cubicBezTo>
                <a:moveTo>
                  <a:pt x="1093" y="938"/>
                </a:moveTo>
                <a:lnTo>
                  <a:pt x="1093" y="938"/>
                </a:lnTo>
                <a:cubicBezTo>
                  <a:pt x="1093" y="938"/>
                  <a:pt x="1093" y="969"/>
                  <a:pt x="1062" y="938"/>
                </a:cubicBezTo>
                <a:lnTo>
                  <a:pt x="1062" y="938"/>
                </a:lnTo>
                <a:cubicBezTo>
                  <a:pt x="1062" y="969"/>
                  <a:pt x="1093" y="969"/>
                  <a:pt x="1093" y="938"/>
                </a:cubicBezTo>
                <a:moveTo>
                  <a:pt x="1001" y="781"/>
                </a:moveTo>
                <a:lnTo>
                  <a:pt x="1001" y="781"/>
                </a:lnTo>
                <a:lnTo>
                  <a:pt x="1001" y="812"/>
                </a:lnTo>
                <a:lnTo>
                  <a:pt x="1001" y="781"/>
                </a:lnTo>
                <a:moveTo>
                  <a:pt x="876" y="781"/>
                </a:moveTo>
                <a:lnTo>
                  <a:pt x="876" y="781"/>
                </a:lnTo>
                <a:lnTo>
                  <a:pt x="907" y="781"/>
                </a:lnTo>
                <a:cubicBezTo>
                  <a:pt x="907" y="781"/>
                  <a:pt x="907" y="781"/>
                  <a:pt x="876" y="781"/>
                </a:cubicBezTo>
                <a:moveTo>
                  <a:pt x="938" y="844"/>
                </a:moveTo>
                <a:lnTo>
                  <a:pt x="938" y="844"/>
                </a:lnTo>
                <a:cubicBezTo>
                  <a:pt x="938" y="875"/>
                  <a:pt x="969" y="875"/>
                  <a:pt x="969" y="875"/>
                </a:cubicBezTo>
                <a:lnTo>
                  <a:pt x="969" y="844"/>
                </a:lnTo>
                <a:lnTo>
                  <a:pt x="938" y="844"/>
                </a:lnTo>
                <a:moveTo>
                  <a:pt x="1343" y="1999"/>
                </a:moveTo>
                <a:lnTo>
                  <a:pt x="1343" y="1999"/>
                </a:lnTo>
                <a:cubicBezTo>
                  <a:pt x="1343" y="1999"/>
                  <a:pt x="1343" y="1999"/>
                  <a:pt x="1312" y="2030"/>
                </a:cubicBezTo>
                <a:cubicBezTo>
                  <a:pt x="1312" y="2030"/>
                  <a:pt x="1281" y="2062"/>
                  <a:pt x="1312" y="2062"/>
                </a:cubicBezTo>
                <a:cubicBezTo>
                  <a:pt x="1312" y="2062"/>
                  <a:pt x="1312" y="2030"/>
                  <a:pt x="1343" y="2030"/>
                </a:cubicBezTo>
                <a:cubicBezTo>
                  <a:pt x="1343" y="1999"/>
                  <a:pt x="1375" y="1999"/>
                  <a:pt x="1375" y="1968"/>
                </a:cubicBezTo>
                <a:cubicBezTo>
                  <a:pt x="1375" y="1968"/>
                  <a:pt x="1312" y="1968"/>
                  <a:pt x="1343" y="1999"/>
                </a:cubicBezTo>
                <a:moveTo>
                  <a:pt x="1343" y="1937"/>
                </a:moveTo>
                <a:lnTo>
                  <a:pt x="1343" y="1937"/>
                </a:lnTo>
                <a:lnTo>
                  <a:pt x="1375" y="1968"/>
                </a:lnTo>
                <a:cubicBezTo>
                  <a:pt x="1406" y="1968"/>
                  <a:pt x="1343" y="1937"/>
                  <a:pt x="1343" y="1937"/>
                </a:cubicBezTo>
                <a:moveTo>
                  <a:pt x="907" y="844"/>
                </a:moveTo>
                <a:lnTo>
                  <a:pt x="907" y="844"/>
                </a:lnTo>
                <a:moveTo>
                  <a:pt x="938" y="844"/>
                </a:moveTo>
                <a:cubicBezTo>
                  <a:pt x="938" y="844"/>
                  <a:pt x="907" y="844"/>
                  <a:pt x="938" y="844"/>
                </a:cubicBezTo>
                <a:moveTo>
                  <a:pt x="1062" y="1000"/>
                </a:moveTo>
                <a:lnTo>
                  <a:pt x="1062" y="1000"/>
                </a:lnTo>
                <a:lnTo>
                  <a:pt x="1093" y="1031"/>
                </a:lnTo>
                <a:cubicBezTo>
                  <a:pt x="1093" y="1000"/>
                  <a:pt x="1093" y="1000"/>
                  <a:pt x="1062" y="1000"/>
                </a:cubicBezTo>
                <a:moveTo>
                  <a:pt x="1156" y="1000"/>
                </a:moveTo>
                <a:lnTo>
                  <a:pt x="1156" y="1000"/>
                </a:lnTo>
                <a:lnTo>
                  <a:pt x="1125" y="1000"/>
                </a:lnTo>
                <a:cubicBezTo>
                  <a:pt x="1125" y="1000"/>
                  <a:pt x="1093" y="1000"/>
                  <a:pt x="1093" y="1031"/>
                </a:cubicBezTo>
                <a:cubicBezTo>
                  <a:pt x="1125" y="1031"/>
                  <a:pt x="1156" y="1000"/>
                  <a:pt x="1156" y="1000"/>
                </a:cubicBezTo>
                <a:moveTo>
                  <a:pt x="1093" y="1000"/>
                </a:moveTo>
                <a:cubicBezTo>
                  <a:pt x="1093" y="1000"/>
                  <a:pt x="1093" y="969"/>
                  <a:pt x="1093" y="1000"/>
                </a:cubicBezTo>
                <a:moveTo>
                  <a:pt x="1125" y="969"/>
                </a:moveTo>
                <a:lnTo>
                  <a:pt x="1125" y="969"/>
                </a:lnTo>
                <a:cubicBezTo>
                  <a:pt x="1125" y="969"/>
                  <a:pt x="1156" y="1000"/>
                  <a:pt x="1156" y="969"/>
                </a:cubicBezTo>
                <a:cubicBezTo>
                  <a:pt x="1156" y="969"/>
                  <a:pt x="1156" y="969"/>
                  <a:pt x="1125" y="969"/>
                </a:cubicBezTo>
                <a:moveTo>
                  <a:pt x="1406" y="281"/>
                </a:moveTo>
                <a:lnTo>
                  <a:pt x="1406" y="281"/>
                </a:lnTo>
                <a:cubicBezTo>
                  <a:pt x="1375" y="281"/>
                  <a:pt x="1375" y="281"/>
                  <a:pt x="1343" y="250"/>
                </a:cubicBezTo>
                <a:cubicBezTo>
                  <a:pt x="1312" y="250"/>
                  <a:pt x="1312" y="250"/>
                  <a:pt x="1312" y="250"/>
                </a:cubicBezTo>
                <a:cubicBezTo>
                  <a:pt x="1281" y="250"/>
                  <a:pt x="1281" y="250"/>
                  <a:pt x="1281" y="250"/>
                </a:cubicBezTo>
                <a:cubicBezTo>
                  <a:pt x="1281" y="219"/>
                  <a:pt x="1281" y="219"/>
                  <a:pt x="1250" y="219"/>
                </a:cubicBezTo>
                <a:cubicBezTo>
                  <a:pt x="1281" y="219"/>
                  <a:pt x="1281" y="219"/>
                  <a:pt x="1250" y="250"/>
                </a:cubicBezTo>
                <a:lnTo>
                  <a:pt x="1250" y="250"/>
                </a:lnTo>
                <a:lnTo>
                  <a:pt x="1250" y="219"/>
                </a:lnTo>
                <a:cubicBezTo>
                  <a:pt x="1218" y="219"/>
                  <a:pt x="1218" y="219"/>
                  <a:pt x="1218" y="250"/>
                </a:cubicBezTo>
                <a:cubicBezTo>
                  <a:pt x="1187" y="250"/>
                  <a:pt x="1218" y="250"/>
                  <a:pt x="1250" y="250"/>
                </a:cubicBezTo>
                <a:cubicBezTo>
                  <a:pt x="1218" y="281"/>
                  <a:pt x="1218" y="281"/>
                  <a:pt x="1218" y="281"/>
                </a:cubicBezTo>
                <a:lnTo>
                  <a:pt x="1187" y="281"/>
                </a:lnTo>
                <a:cubicBezTo>
                  <a:pt x="1187" y="313"/>
                  <a:pt x="1218" y="344"/>
                  <a:pt x="1187" y="344"/>
                </a:cubicBezTo>
                <a:cubicBezTo>
                  <a:pt x="1156" y="344"/>
                  <a:pt x="1156" y="375"/>
                  <a:pt x="1156" y="375"/>
                </a:cubicBezTo>
                <a:cubicBezTo>
                  <a:pt x="1125" y="344"/>
                  <a:pt x="1125" y="313"/>
                  <a:pt x="1156" y="281"/>
                </a:cubicBezTo>
                <a:cubicBezTo>
                  <a:pt x="1156" y="281"/>
                  <a:pt x="1156" y="250"/>
                  <a:pt x="1125" y="250"/>
                </a:cubicBezTo>
                <a:lnTo>
                  <a:pt x="1125" y="219"/>
                </a:lnTo>
                <a:cubicBezTo>
                  <a:pt x="1125" y="219"/>
                  <a:pt x="1125" y="188"/>
                  <a:pt x="1093" y="188"/>
                </a:cubicBezTo>
                <a:cubicBezTo>
                  <a:pt x="1093" y="188"/>
                  <a:pt x="1062" y="188"/>
                  <a:pt x="1093" y="219"/>
                </a:cubicBezTo>
                <a:lnTo>
                  <a:pt x="1093" y="219"/>
                </a:lnTo>
                <a:cubicBezTo>
                  <a:pt x="1093" y="250"/>
                  <a:pt x="1093" y="250"/>
                  <a:pt x="1093" y="250"/>
                </a:cubicBezTo>
                <a:cubicBezTo>
                  <a:pt x="1062" y="250"/>
                  <a:pt x="1062" y="281"/>
                  <a:pt x="1093" y="281"/>
                </a:cubicBezTo>
                <a:cubicBezTo>
                  <a:pt x="1093" y="313"/>
                  <a:pt x="1093" y="313"/>
                  <a:pt x="1093" y="313"/>
                </a:cubicBezTo>
                <a:cubicBezTo>
                  <a:pt x="1093" y="344"/>
                  <a:pt x="1093" y="375"/>
                  <a:pt x="1093" y="406"/>
                </a:cubicBezTo>
                <a:cubicBezTo>
                  <a:pt x="1093" y="406"/>
                  <a:pt x="1093" y="469"/>
                  <a:pt x="1093" y="438"/>
                </a:cubicBezTo>
                <a:cubicBezTo>
                  <a:pt x="1062" y="438"/>
                  <a:pt x="1062" y="406"/>
                  <a:pt x="1062" y="406"/>
                </a:cubicBezTo>
                <a:cubicBezTo>
                  <a:pt x="1062" y="375"/>
                  <a:pt x="1031" y="375"/>
                  <a:pt x="1001" y="375"/>
                </a:cubicBezTo>
                <a:cubicBezTo>
                  <a:pt x="1031" y="344"/>
                  <a:pt x="1031" y="313"/>
                  <a:pt x="1001" y="313"/>
                </a:cubicBezTo>
                <a:lnTo>
                  <a:pt x="969" y="344"/>
                </a:lnTo>
                <a:cubicBezTo>
                  <a:pt x="969" y="375"/>
                  <a:pt x="938" y="375"/>
                  <a:pt x="938" y="344"/>
                </a:cubicBezTo>
                <a:cubicBezTo>
                  <a:pt x="938" y="344"/>
                  <a:pt x="938" y="313"/>
                  <a:pt x="907" y="313"/>
                </a:cubicBezTo>
                <a:cubicBezTo>
                  <a:pt x="907" y="281"/>
                  <a:pt x="907" y="281"/>
                  <a:pt x="876" y="281"/>
                </a:cubicBezTo>
                <a:cubicBezTo>
                  <a:pt x="876" y="281"/>
                  <a:pt x="844" y="281"/>
                  <a:pt x="844" y="250"/>
                </a:cubicBezTo>
                <a:cubicBezTo>
                  <a:pt x="844" y="250"/>
                  <a:pt x="876" y="219"/>
                  <a:pt x="844" y="219"/>
                </a:cubicBezTo>
                <a:cubicBezTo>
                  <a:pt x="844" y="219"/>
                  <a:pt x="813" y="219"/>
                  <a:pt x="844" y="250"/>
                </a:cubicBezTo>
                <a:cubicBezTo>
                  <a:pt x="844" y="250"/>
                  <a:pt x="844" y="250"/>
                  <a:pt x="813" y="250"/>
                </a:cubicBezTo>
                <a:cubicBezTo>
                  <a:pt x="782" y="250"/>
                  <a:pt x="782" y="281"/>
                  <a:pt x="813" y="281"/>
                </a:cubicBezTo>
                <a:cubicBezTo>
                  <a:pt x="844" y="281"/>
                  <a:pt x="844" y="281"/>
                  <a:pt x="844" y="313"/>
                </a:cubicBezTo>
                <a:cubicBezTo>
                  <a:pt x="844" y="344"/>
                  <a:pt x="844" y="344"/>
                  <a:pt x="844" y="375"/>
                </a:cubicBezTo>
                <a:cubicBezTo>
                  <a:pt x="844" y="375"/>
                  <a:pt x="813" y="375"/>
                  <a:pt x="813" y="344"/>
                </a:cubicBezTo>
                <a:cubicBezTo>
                  <a:pt x="813" y="344"/>
                  <a:pt x="782" y="313"/>
                  <a:pt x="782" y="344"/>
                </a:cubicBezTo>
                <a:cubicBezTo>
                  <a:pt x="751" y="344"/>
                  <a:pt x="782" y="375"/>
                  <a:pt x="782" y="375"/>
                </a:cubicBezTo>
                <a:cubicBezTo>
                  <a:pt x="813" y="406"/>
                  <a:pt x="844" y="406"/>
                  <a:pt x="813" y="438"/>
                </a:cubicBezTo>
                <a:cubicBezTo>
                  <a:pt x="813" y="438"/>
                  <a:pt x="782" y="438"/>
                  <a:pt x="782" y="406"/>
                </a:cubicBezTo>
                <a:lnTo>
                  <a:pt x="751" y="406"/>
                </a:lnTo>
                <a:lnTo>
                  <a:pt x="719" y="406"/>
                </a:lnTo>
                <a:cubicBezTo>
                  <a:pt x="688" y="406"/>
                  <a:pt x="657" y="438"/>
                  <a:pt x="688" y="469"/>
                </a:cubicBezTo>
                <a:cubicBezTo>
                  <a:pt x="688" y="469"/>
                  <a:pt x="719" y="500"/>
                  <a:pt x="751" y="500"/>
                </a:cubicBezTo>
                <a:cubicBezTo>
                  <a:pt x="782" y="500"/>
                  <a:pt x="782" y="500"/>
                  <a:pt x="782" y="500"/>
                </a:cubicBezTo>
                <a:cubicBezTo>
                  <a:pt x="751" y="531"/>
                  <a:pt x="751" y="531"/>
                  <a:pt x="719" y="531"/>
                </a:cubicBezTo>
                <a:cubicBezTo>
                  <a:pt x="719" y="562"/>
                  <a:pt x="719" y="562"/>
                  <a:pt x="751" y="594"/>
                </a:cubicBezTo>
                <a:lnTo>
                  <a:pt x="782" y="625"/>
                </a:lnTo>
                <a:cubicBezTo>
                  <a:pt x="782" y="656"/>
                  <a:pt x="813" y="656"/>
                  <a:pt x="813" y="656"/>
                </a:cubicBezTo>
                <a:cubicBezTo>
                  <a:pt x="844" y="656"/>
                  <a:pt x="844" y="625"/>
                  <a:pt x="844" y="656"/>
                </a:cubicBezTo>
                <a:cubicBezTo>
                  <a:pt x="876" y="625"/>
                  <a:pt x="907" y="625"/>
                  <a:pt x="938" y="594"/>
                </a:cubicBezTo>
                <a:cubicBezTo>
                  <a:pt x="969" y="594"/>
                  <a:pt x="1031" y="562"/>
                  <a:pt x="1031" y="562"/>
                </a:cubicBezTo>
                <a:cubicBezTo>
                  <a:pt x="1031" y="562"/>
                  <a:pt x="1062" y="531"/>
                  <a:pt x="1062" y="562"/>
                </a:cubicBezTo>
                <a:cubicBezTo>
                  <a:pt x="1093" y="562"/>
                  <a:pt x="1093" y="562"/>
                  <a:pt x="1093" y="562"/>
                </a:cubicBezTo>
                <a:cubicBezTo>
                  <a:pt x="1125" y="562"/>
                  <a:pt x="1093" y="594"/>
                  <a:pt x="1062" y="625"/>
                </a:cubicBezTo>
                <a:cubicBezTo>
                  <a:pt x="1031" y="625"/>
                  <a:pt x="969" y="625"/>
                  <a:pt x="969" y="656"/>
                </a:cubicBezTo>
                <a:cubicBezTo>
                  <a:pt x="1001" y="656"/>
                  <a:pt x="1001" y="656"/>
                  <a:pt x="1031" y="688"/>
                </a:cubicBezTo>
                <a:cubicBezTo>
                  <a:pt x="1031" y="688"/>
                  <a:pt x="1031" y="688"/>
                  <a:pt x="1001" y="688"/>
                </a:cubicBezTo>
                <a:lnTo>
                  <a:pt x="969" y="688"/>
                </a:lnTo>
                <a:cubicBezTo>
                  <a:pt x="938" y="688"/>
                  <a:pt x="907" y="656"/>
                  <a:pt x="907" y="688"/>
                </a:cubicBezTo>
                <a:cubicBezTo>
                  <a:pt x="907" y="719"/>
                  <a:pt x="938" y="781"/>
                  <a:pt x="969" y="781"/>
                </a:cubicBezTo>
                <a:cubicBezTo>
                  <a:pt x="1001" y="781"/>
                  <a:pt x="1001" y="781"/>
                  <a:pt x="1031" y="781"/>
                </a:cubicBezTo>
                <a:cubicBezTo>
                  <a:pt x="1031" y="781"/>
                  <a:pt x="1031" y="812"/>
                  <a:pt x="1062" y="781"/>
                </a:cubicBezTo>
                <a:cubicBezTo>
                  <a:pt x="1062" y="781"/>
                  <a:pt x="1093" y="781"/>
                  <a:pt x="1125" y="781"/>
                </a:cubicBezTo>
                <a:cubicBezTo>
                  <a:pt x="1156" y="750"/>
                  <a:pt x="1156" y="750"/>
                  <a:pt x="1156" y="750"/>
                </a:cubicBezTo>
                <a:lnTo>
                  <a:pt x="1187" y="750"/>
                </a:lnTo>
                <a:cubicBezTo>
                  <a:pt x="1218" y="719"/>
                  <a:pt x="1218" y="750"/>
                  <a:pt x="1218" y="750"/>
                </a:cubicBezTo>
                <a:cubicBezTo>
                  <a:pt x="1218" y="812"/>
                  <a:pt x="1218" y="844"/>
                  <a:pt x="1281" y="844"/>
                </a:cubicBezTo>
                <a:cubicBezTo>
                  <a:pt x="1343" y="844"/>
                  <a:pt x="1343" y="812"/>
                  <a:pt x="1375" y="750"/>
                </a:cubicBezTo>
                <a:cubicBezTo>
                  <a:pt x="1375" y="719"/>
                  <a:pt x="1406" y="719"/>
                  <a:pt x="1406" y="719"/>
                </a:cubicBezTo>
                <a:cubicBezTo>
                  <a:pt x="1437" y="750"/>
                  <a:pt x="1468" y="750"/>
                  <a:pt x="1468" y="719"/>
                </a:cubicBezTo>
                <a:cubicBezTo>
                  <a:pt x="1500" y="688"/>
                  <a:pt x="1500" y="625"/>
                  <a:pt x="1468" y="594"/>
                </a:cubicBezTo>
                <a:cubicBezTo>
                  <a:pt x="1468" y="562"/>
                  <a:pt x="1468" y="531"/>
                  <a:pt x="1468" y="531"/>
                </a:cubicBezTo>
                <a:cubicBezTo>
                  <a:pt x="1500" y="500"/>
                  <a:pt x="1500" y="438"/>
                  <a:pt x="1531" y="406"/>
                </a:cubicBezTo>
                <a:cubicBezTo>
                  <a:pt x="1562" y="375"/>
                  <a:pt x="1562" y="375"/>
                  <a:pt x="1531" y="344"/>
                </a:cubicBezTo>
                <a:cubicBezTo>
                  <a:pt x="1531" y="313"/>
                  <a:pt x="1531" y="313"/>
                  <a:pt x="1531" y="281"/>
                </a:cubicBezTo>
                <a:cubicBezTo>
                  <a:pt x="1531" y="281"/>
                  <a:pt x="1531" y="250"/>
                  <a:pt x="1500" y="250"/>
                </a:cubicBezTo>
                <a:lnTo>
                  <a:pt x="1406" y="281"/>
                </a:lnTo>
                <a:moveTo>
                  <a:pt x="1093" y="1374"/>
                </a:moveTo>
                <a:lnTo>
                  <a:pt x="1093" y="1374"/>
                </a:lnTo>
                <a:cubicBezTo>
                  <a:pt x="1125" y="1374"/>
                  <a:pt x="1125" y="1374"/>
                  <a:pt x="1156" y="1374"/>
                </a:cubicBezTo>
                <a:cubicBezTo>
                  <a:pt x="1156" y="1343"/>
                  <a:pt x="1218" y="1343"/>
                  <a:pt x="1218" y="1312"/>
                </a:cubicBezTo>
                <a:cubicBezTo>
                  <a:pt x="1218" y="1312"/>
                  <a:pt x="1218" y="1312"/>
                  <a:pt x="1250" y="1312"/>
                </a:cubicBezTo>
                <a:cubicBezTo>
                  <a:pt x="1250" y="1343"/>
                  <a:pt x="1281" y="1312"/>
                  <a:pt x="1281" y="1280"/>
                </a:cubicBezTo>
                <a:cubicBezTo>
                  <a:pt x="1281" y="1249"/>
                  <a:pt x="1281" y="1249"/>
                  <a:pt x="1250" y="1218"/>
                </a:cubicBezTo>
                <a:cubicBezTo>
                  <a:pt x="1250" y="1188"/>
                  <a:pt x="1250" y="1156"/>
                  <a:pt x="1218" y="1156"/>
                </a:cubicBezTo>
                <a:lnTo>
                  <a:pt x="1187" y="1156"/>
                </a:lnTo>
                <a:cubicBezTo>
                  <a:pt x="1187" y="1188"/>
                  <a:pt x="1156" y="1188"/>
                  <a:pt x="1156" y="1156"/>
                </a:cubicBezTo>
                <a:lnTo>
                  <a:pt x="1125" y="1188"/>
                </a:lnTo>
                <a:cubicBezTo>
                  <a:pt x="1093" y="1218"/>
                  <a:pt x="1062" y="1218"/>
                  <a:pt x="1062" y="1249"/>
                </a:cubicBezTo>
                <a:cubicBezTo>
                  <a:pt x="1062" y="1249"/>
                  <a:pt x="1062" y="1249"/>
                  <a:pt x="1093" y="1280"/>
                </a:cubicBezTo>
                <a:lnTo>
                  <a:pt x="1093" y="1280"/>
                </a:lnTo>
                <a:cubicBezTo>
                  <a:pt x="1093" y="1312"/>
                  <a:pt x="1093" y="1312"/>
                  <a:pt x="1125" y="1312"/>
                </a:cubicBezTo>
                <a:lnTo>
                  <a:pt x="1125" y="1343"/>
                </a:lnTo>
                <a:lnTo>
                  <a:pt x="1125" y="1343"/>
                </a:lnTo>
                <a:cubicBezTo>
                  <a:pt x="1125" y="1374"/>
                  <a:pt x="1093" y="1374"/>
                  <a:pt x="1093" y="1374"/>
                </a:cubicBezTo>
                <a:moveTo>
                  <a:pt x="1312" y="1312"/>
                </a:moveTo>
                <a:lnTo>
                  <a:pt x="1312" y="1312"/>
                </a:lnTo>
                <a:cubicBezTo>
                  <a:pt x="1312" y="1343"/>
                  <a:pt x="1312" y="1343"/>
                  <a:pt x="1312" y="1343"/>
                </a:cubicBezTo>
                <a:lnTo>
                  <a:pt x="1312" y="1343"/>
                </a:lnTo>
                <a:cubicBezTo>
                  <a:pt x="1281" y="1343"/>
                  <a:pt x="1250" y="1343"/>
                  <a:pt x="1250" y="1343"/>
                </a:cubicBezTo>
                <a:cubicBezTo>
                  <a:pt x="1218" y="1374"/>
                  <a:pt x="1187" y="1374"/>
                  <a:pt x="1156" y="1405"/>
                </a:cubicBezTo>
                <a:cubicBezTo>
                  <a:pt x="1156" y="1437"/>
                  <a:pt x="1156" y="1437"/>
                  <a:pt x="1156" y="1468"/>
                </a:cubicBezTo>
                <a:cubicBezTo>
                  <a:pt x="1218" y="1499"/>
                  <a:pt x="1218" y="1499"/>
                  <a:pt x="1218" y="1499"/>
                </a:cubicBezTo>
                <a:cubicBezTo>
                  <a:pt x="1250" y="1499"/>
                  <a:pt x="1250" y="1530"/>
                  <a:pt x="1250" y="1530"/>
                </a:cubicBezTo>
                <a:cubicBezTo>
                  <a:pt x="1250" y="1624"/>
                  <a:pt x="1250" y="1624"/>
                  <a:pt x="1250" y="1624"/>
                </a:cubicBezTo>
                <a:cubicBezTo>
                  <a:pt x="1218" y="1687"/>
                  <a:pt x="1218" y="1687"/>
                  <a:pt x="1218" y="1687"/>
                </a:cubicBezTo>
                <a:cubicBezTo>
                  <a:pt x="1187" y="1687"/>
                  <a:pt x="1187" y="1718"/>
                  <a:pt x="1218" y="1718"/>
                </a:cubicBezTo>
                <a:cubicBezTo>
                  <a:pt x="1218" y="1749"/>
                  <a:pt x="1218" y="1749"/>
                  <a:pt x="1218" y="1780"/>
                </a:cubicBezTo>
                <a:lnTo>
                  <a:pt x="1250" y="1749"/>
                </a:lnTo>
                <a:cubicBezTo>
                  <a:pt x="1250" y="1780"/>
                  <a:pt x="1250" y="1749"/>
                  <a:pt x="1281" y="1749"/>
                </a:cubicBezTo>
                <a:cubicBezTo>
                  <a:pt x="1343" y="1687"/>
                  <a:pt x="1343" y="1687"/>
                  <a:pt x="1343" y="1687"/>
                </a:cubicBezTo>
                <a:lnTo>
                  <a:pt x="1375" y="1687"/>
                </a:lnTo>
                <a:cubicBezTo>
                  <a:pt x="1406" y="1655"/>
                  <a:pt x="1406" y="1655"/>
                  <a:pt x="1406" y="1655"/>
                </a:cubicBezTo>
                <a:cubicBezTo>
                  <a:pt x="1437" y="1655"/>
                  <a:pt x="1437" y="1687"/>
                  <a:pt x="1437" y="1718"/>
                </a:cubicBezTo>
                <a:cubicBezTo>
                  <a:pt x="1406" y="1780"/>
                  <a:pt x="1406" y="1780"/>
                  <a:pt x="1406" y="1780"/>
                </a:cubicBezTo>
                <a:cubicBezTo>
                  <a:pt x="1406" y="1812"/>
                  <a:pt x="1406" y="1843"/>
                  <a:pt x="1406" y="1843"/>
                </a:cubicBezTo>
                <a:cubicBezTo>
                  <a:pt x="1437" y="1812"/>
                  <a:pt x="1437" y="1780"/>
                  <a:pt x="1468" y="1749"/>
                </a:cubicBezTo>
                <a:cubicBezTo>
                  <a:pt x="1468" y="1749"/>
                  <a:pt x="1468" y="1749"/>
                  <a:pt x="1500" y="1718"/>
                </a:cubicBezTo>
                <a:lnTo>
                  <a:pt x="1531" y="1687"/>
                </a:lnTo>
                <a:cubicBezTo>
                  <a:pt x="1531" y="1655"/>
                  <a:pt x="1531" y="1624"/>
                  <a:pt x="1562" y="1624"/>
                </a:cubicBezTo>
                <a:cubicBezTo>
                  <a:pt x="1562" y="1593"/>
                  <a:pt x="1562" y="1593"/>
                  <a:pt x="1562" y="1593"/>
                </a:cubicBezTo>
                <a:lnTo>
                  <a:pt x="1562" y="1562"/>
                </a:lnTo>
                <a:cubicBezTo>
                  <a:pt x="1562" y="1562"/>
                  <a:pt x="1562" y="1530"/>
                  <a:pt x="1562" y="1499"/>
                </a:cubicBezTo>
                <a:cubicBezTo>
                  <a:pt x="1531" y="1499"/>
                  <a:pt x="1531" y="1468"/>
                  <a:pt x="1531" y="1468"/>
                </a:cubicBezTo>
                <a:cubicBezTo>
                  <a:pt x="1531" y="1468"/>
                  <a:pt x="1500" y="1499"/>
                  <a:pt x="1500" y="1468"/>
                </a:cubicBezTo>
                <a:cubicBezTo>
                  <a:pt x="1468" y="1468"/>
                  <a:pt x="1468" y="1468"/>
                  <a:pt x="1437" y="1437"/>
                </a:cubicBezTo>
                <a:cubicBezTo>
                  <a:pt x="1437" y="1437"/>
                  <a:pt x="1406" y="1437"/>
                  <a:pt x="1437" y="1374"/>
                </a:cubicBezTo>
                <a:cubicBezTo>
                  <a:pt x="1437" y="1374"/>
                  <a:pt x="1406" y="1312"/>
                  <a:pt x="1406" y="1343"/>
                </a:cubicBezTo>
                <a:cubicBezTo>
                  <a:pt x="1375" y="1343"/>
                  <a:pt x="1375" y="1312"/>
                  <a:pt x="1375" y="1312"/>
                </a:cubicBezTo>
                <a:cubicBezTo>
                  <a:pt x="1375" y="1312"/>
                  <a:pt x="1343" y="1312"/>
                  <a:pt x="1312" y="1312"/>
                </a:cubicBezTo>
                <a:moveTo>
                  <a:pt x="32" y="1156"/>
                </a:moveTo>
                <a:lnTo>
                  <a:pt x="32" y="1156"/>
                </a:lnTo>
                <a:cubicBezTo>
                  <a:pt x="0" y="1156"/>
                  <a:pt x="32" y="1188"/>
                  <a:pt x="32" y="1188"/>
                </a:cubicBezTo>
                <a:lnTo>
                  <a:pt x="32" y="1218"/>
                </a:lnTo>
                <a:cubicBezTo>
                  <a:pt x="32" y="1249"/>
                  <a:pt x="63" y="1249"/>
                  <a:pt x="63" y="1280"/>
                </a:cubicBezTo>
                <a:lnTo>
                  <a:pt x="63" y="1312"/>
                </a:lnTo>
                <a:cubicBezTo>
                  <a:pt x="94" y="1312"/>
                  <a:pt x="94" y="1343"/>
                  <a:pt x="94" y="1374"/>
                </a:cubicBezTo>
                <a:cubicBezTo>
                  <a:pt x="63" y="1374"/>
                  <a:pt x="94" y="1374"/>
                  <a:pt x="126" y="1374"/>
                </a:cubicBezTo>
                <a:cubicBezTo>
                  <a:pt x="126" y="1374"/>
                  <a:pt x="157" y="1405"/>
                  <a:pt x="157" y="1437"/>
                </a:cubicBezTo>
                <a:lnTo>
                  <a:pt x="157" y="1468"/>
                </a:lnTo>
                <a:cubicBezTo>
                  <a:pt x="157" y="1468"/>
                  <a:pt x="157" y="1468"/>
                  <a:pt x="188" y="1468"/>
                </a:cubicBezTo>
                <a:cubicBezTo>
                  <a:pt x="188" y="1499"/>
                  <a:pt x="188" y="1499"/>
                  <a:pt x="188" y="1499"/>
                </a:cubicBezTo>
                <a:cubicBezTo>
                  <a:pt x="188" y="1499"/>
                  <a:pt x="219" y="1499"/>
                  <a:pt x="188" y="1468"/>
                </a:cubicBezTo>
                <a:cubicBezTo>
                  <a:pt x="188" y="1468"/>
                  <a:pt x="188" y="1468"/>
                  <a:pt x="188" y="1437"/>
                </a:cubicBezTo>
                <a:lnTo>
                  <a:pt x="188" y="1405"/>
                </a:lnTo>
                <a:cubicBezTo>
                  <a:pt x="188" y="1374"/>
                  <a:pt x="157" y="1374"/>
                  <a:pt x="157" y="1374"/>
                </a:cubicBezTo>
                <a:lnTo>
                  <a:pt x="126" y="1343"/>
                </a:lnTo>
                <a:lnTo>
                  <a:pt x="126" y="1312"/>
                </a:lnTo>
                <a:cubicBezTo>
                  <a:pt x="94" y="1312"/>
                  <a:pt x="94" y="1312"/>
                  <a:pt x="94" y="1312"/>
                </a:cubicBezTo>
                <a:cubicBezTo>
                  <a:pt x="94" y="1249"/>
                  <a:pt x="94" y="1249"/>
                  <a:pt x="94" y="1249"/>
                </a:cubicBezTo>
                <a:cubicBezTo>
                  <a:pt x="94" y="1218"/>
                  <a:pt x="94" y="1218"/>
                  <a:pt x="63" y="1218"/>
                </a:cubicBezTo>
                <a:lnTo>
                  <a:pt x="63" y="1188"/>
                </a:lnTo>
                <a:cubicBezTo>
                  <a:pt x="63" y="1156"/>
                  <a:pt x="63" y="1156"/>
                  <a:pt x="32" y="1156"/>
                </a:cubicBezTo>
                <a:moveTo>
                  <a:pt x="594" y="562"/>
                </a:moveTo>
                <a:lnTo>
                  <a:pt x="594" y="562"/>
                </a:lnTo>
                <a:cubicBezTo>
                  <a:pt x="594" y="531"/>
                  <a:pt x="532" y="469"/>
                  <a:pt x="532" y="531"/>
                </a:cubicBezTo>
                <a:cubicBezTo>
                  <a:pt x="501" y="562"/>
                  <a:pt x="532" y="594"/>
                  <a:pt x="501" y="594"/>
                </a:cubicBezTo>
                <a:lnTo>
                  <a:pt x="501" y="625"/>
                </a:lnTo>
                <a:cubicBezTo>
                  <a:pt x="532" y="656"/>
                  <a:pt x="501" y="656"/>
                  <a:pt x="532" y="688"/>
                </a:cubicBezTo>
                <a:cubicBezTo>
                  <a:pt x="532" y="719"/>
                  <a:pt x="532" y="750"/>
                  <a:pt x="532" y="750"/>
                </a:cubicBezTo>
                <a:cubicBezTo>
                  <a:pt x="532" y="781"/>
                  <a:pt x="532" y="781"/>
                  <a:pt x="532" y="812"/>
                </a:cubicBezTo>
                <a:cubicBezTo>
                  <a:pt x="532" y="812"/>
                  <a:pt x="563" y="844"/>
                  <a:pt x="532" y="875"/>
                </a:cubicBezTo>
                <a:cubicBezTo>
                  <a:pt x="563" y="875"/>
                  <a:pt x="563" y="906"/>
                  <a:pt x="563" y="906"/>
                </a:cubicBezTo>
                <a:cubicBezTo>
                  <a:pt x="594" y="938"/>
                  <a:pt x="594" y="938"/>
                  <a:pt x="563" y="969"/>
                </a:cubicBezTo>
                <a:cubicBezTo>
                  <a:pt x="563" y="969"/>
                  <a:pt x="594" y="1000"/>
                  <a:pt x="594" y="1031"/>
                </a:cubicBezTo>
                <a:cubicBezTo>
                  <a:pt x="626" y="1031"/>
                  <a:pt x="594" y="1094"/>
                  <a:pt x="594" y="1031"/>
                </a:cubicBezTo>
                <a:cubicBezTo>
                  <a:pt x="563" y="1031"/>
                  <a:pt x="563" y="1000"/>
                  <a:pt x="563" y="1000"/>
                </a:cubicBezTo>
                <a:cubicBezTo>
                  <a:pt x="532" y="969"/>
                  <a:pt x="532" y="969"/>
                  <a:pt x="532" y="1000"/>
                </a:cubicBezTo>
                <a:cubicBezTo>
                  <a:pt x="532" y="1000"/>
                  <a:pt x="501" y="969"/>
                  <a:pt x="532" y="938"/>
                </a:cubicBezTo>
                <a:cubicBezTo>
                  <a:pt x="532" y="906"/>
                  <a:pt x="532" y="906"/>
                  <a:pt x="532" y="875"/>
                </a:cubicBezTo>
                <a:cubicBezTo>
                  <a:pt x="501" y="875"/>
                  <a:pt x="532" y="844"/>
                  <a:pt x="501" y="812"/>
                </a:cubicBezTo>
                <a:cubicBezTo>
                  <a:pt x="501" y="812"/>
                  <a:pt x="469" y="781"/>
                  <a:pt x="469" y="750"/>
                </a:cubicBezTo>
                <a:cubicBezTo>
                  <a:pt x="501" y="719"/>
                  <a:pt x="469" y="688"/>
                  <a:pt x="438" y="688"/>
                </a:cubicBezTo>
                <a:cubicBezTo>
                  <a:pt x="407" y="656"/>
                  <a:pt x="407" y="656"/>
                  <a:pt x="376" y="719"/>
                </a:cubicBezTo>
                <a:cubicBezTo>
                  <a:pt x="344" y="750"/>
                  <a:pt x="407" y="750"/>
                  <a:pt x="376" y="750"/>
                </a:cubicBezTo>
                <a:cubicBezTo>
                  <a:pt x="344" y="781"/>
                  <a:pt x="344" y="781"/>
                  <a:pt x="344" y="812"/>
                </a:cubicBezTo>
                <a:cubicBezTo>
                  <a:pt x="344" y="844"/>
                  <a:pt x="376" y="844"/>
                  <a:pt x="376" y="875"/>
                </a:cubicBezTo>
                <a:cubicBezTo>
                  <a:pt x="376" y="938"/>
                  <a:pt x="344" y="938"/>
                  <a:pt x="344" y="906"/>
                </a:cubicBezTo>
                <a:cubicBezTo>
                  <a:pt x="344" y="875"/>
                  <a:pt x="344" y="844"/>
                  <a:pt x="313" y="844"/>
                </a:cubicBezTo>
                <a:cubicBezTo>
                  <a:pt x="313" y="812"/>
                  <a:pt x="313" y="844"/>
                  <a:pt x="282" y="844"/>
                </a:cubicBezTo>
                <a:cubicBezTo>
                  <a:pt x="282" y="844"/>
                  <a:pt x="282" y="812"/>
                  <a:pt x="313" y="781"/>
                </a:cubicBezTo>
                <a:cubicBezTo>
                  <a:pt x="313" y="781"/>
                  <a:pt x="313" y="719"/>
                  <a:pt x="251" y="781"/>
                </a:cubicBezTo>
                <a:cubicBezTo>
                  <a:pt x="219" y="812"/>
                  <a:pt x="219" y="781"/>
                  <a:pt x="219" y="781"/>
                </a:cubicBezTo>
                <a:cubicBezTo>
                  <a:pt x="251" y="750"/>
                  <a:pt x="251" y="719"/>
                  <a:pt x="282" y="719"/>
                </a:cubicBezTo>
                <a:cubicBezTo>
                  <a:pt x="313" y="688"/>
                  <a:pt x="344" y="719"/>
                  <a:pt x="344" y="688"/>
                </a:cubicBezTo>
                <a:cubicBezTo>
                  <a:pt x="344" y="656"/>
                  <a:pt x="344" y="625"/>
                  <a:pt x="313" y="625"/>
                </a:cubicBezTo>
                <a:lnTo>
                  <a:pt x="282" y="625"/>
                </a:lnTo>
                <a:cubicBezTo>
                  <a:pt x="282" y="625"/>
                  <a:pt x="251" y="625"/>
                  <a:pt x="251" y="656"/>
                </a:cubicBezTo>
                <a:cubicBezTo>
                  <a:pt x="251" y="656"/>
                  <a:pt x="219" y="688"/>
                  <a:pt x="219" y="656"/>
                </a:cubicBezTo>
                <a:cubicBezTo>
                  <a:pt x="188" y="656"/>
                  <a:pt x="157" y="625"/>
                  <a:pt x="157" y="656"/>
                </a:cubicBezTo>
                <a:cubicBezTo>
                  <a:pt x="157" y="656"/>
                  <a:pt x="157" y="688"/>
                  <a:pt x="188" y="688"/>
                </a:cubicBezTo>
                <a:cubicBezTo>
                  <a:pt x="188" y="688"/>
                  <a:pt x="219" y="750"/>
                  <a:pt x="188" y="719"/>
                </a:cubicBezTo>
                <a:cubicBezTo>
                  <a:pt x="188" y="750"/>
                  <a:pt x="157" y="750"/>
                  <a:pt x="157" y="719"/>
                </a:cubicBezTo>
                <a:cubicBezTo>
                  <a:pt x="157" y="688"/>
                  <a:pt x="157" y="688"/>
                  <a:pt x="157" y="656"/>
                </a:cubicBezTo>
                <a:cubicBezTo>
                  <a:pt x="157" y="656"/>
                  <a:pt x="126" y="656"/>
                  <a:pt x="126" y="688"/>
                </a:cubicBezTo>
                <a:cubicBezTo>
                  <a:pt x="126" y="719"/>
                  <a:pt x="94" y="656"/>
                  <a:pt x="94" y="688"/>
                </a:cubicBezTo>
                <a:cubicBezTo>
                  <a:pt x="94" y="688"/>
                  <a:pt x="63" y="719"/>
                  <a:pt x="94" y="719"/>
                </a:cubicBezTo>
                <a:cubicBezTo>
                  <a:pt x="94" y="719"/>
                  <a:pt x="94" y="719"/>
                  <a:pt x="94" y="750"/>
                </a:cubicBezTo>
                <a:cubicBezTo>
                  <a:pt x="126" y="781"/>
                  <a:pt x="94" y="750"/>
                  <a:pt x="94" y="750"/>
                </a:cubicBezTo>
                <a:cubicBezTo>
                  <a:pt x="63" y="750"/>
                  <a:pt x="63" y="781"/>
                  <a:pt x="63" y="781"/>
                </a:cubicBezTo>
                <a:cubicBezTo>
                  <a:pt x="94" y="781"/>
                  <a:pt x="94" y="781"/>
                  <a:pt x="63" y="812"/>
                </a:cubicBezTo>
                <a:cubicBezTo>
                  <a:pt x="32" y="781"/>
                  <a:pt x="32" y="812"/>
                  <a:pt x="63" y="844"/>
                </a:cubicBezTo>
                <a:lnTo>
                  <a:pt x="63" y="875"/>
                </a:lnTo>
                <a:cubicBezTo>
                  <a:pt x="63" y="906"/>
                  <a:pt x="63" y="906"/>
                  <a:pt x="63" y="938"/>
                </a:cubicBezTo>
                <a:cubicBezTo>
                  <a:pt x="63" y="938"/>
                  <a:pt x="94" y="938"/>
                  <a:pt x="94" y="969"/>
                </a:cubicBezTo>
                <a:cubicBezTo>
                  <a:pt x="94" y="1000"/>
                  <a:pt x="94" y="1000"/>
                  <a:pt x="94" y="1031"/>
                </a:cubicBezTo>
                <a:cubicBezTo>
                  <a:pt x="126" y="1031"/>
                  <a:pt x="126" y="1000"/>
                  <a:pt x="126" y="969"/>
                </a:cubicBezTo>
                <a:cubicBezTo>
                  <a:pt x="126" y="938"/>
                  <a:pt x="126" y="875"/>
                  <a:pt x="157" y="969"/>
                </a:cubicBezTo>
                <a:lnTo>
                  <a:pt x="157" y="938"/>
                </a:lnTo>
                <a:cubicBezTo>
                  <a:pt x="188" y="938"/>
                  <a:pt x="188" y="938"/>
                  <a:pt x="188" y="938"/>
                </a:cubicBezTo>
                <a:lnTo>
                  <a:pt x="188" y="969"/>
                </a:lnTo>
                <a:cubicBezTo>
                  <a:pt x="188" y="969"/>
                  <a:pt x="188" y="969"/>
                  <a:pt x="188" y="1000"/>
                </a:cubicBezTo>
                <a:cubicBezTo>
                  <a:pt x="157" y="1000"/>
                  <a:pt x="157" y="1000"/>
                  <a:pt x="157" y="1031"/>
                </a:cubicBezTo>
                <a:lnTo>
                  <a:pt x="157" y="1063"/>
                </a:lnTo>
                <a:cubicBezTo>
                  <a:pt x="188" y="1094"/>
                  <a:pt x="188" y="1094"/>
                  <a:pt x="188" y="1094"/>
                </a:cubicBezTo>
                <a:cubicBezTo>
                  <a:pt x="219" y="1094"/>
                  <a:pt x="219" y="1094"/>
                  <a:pt x="219" y="1094"/>
                </a:cubicBezTo>
                <a:cubicBezTo>
                  <a:pt x="251" y="1125"/>
                  <a:pt x="219" y="1156"/>
                  <a:pt x="188" y="1125"/>
                </a:cubicBezTo>
                <a:lnTo>
                  <a:pt x="126" y="1094"/>
                </a:lnTo>
                <a:cubicBezTo>
                  <a:pt x="126" y="1125"/>
                  <a:pt x="126" y="1125"/>
                  <a:pt x="126" y="1156"/>
                </a:cubicBezTo>
                <a:cubicBezTo>
                  <a:pt x="126" y="1156"/>
                  <a:pt x="188" y="1188"/>
                  <a:pt x="157" y="1188"/>
                </a:cubicBezTo>
                <a:cubicBezTo>
                  <a:pt x="157" y="1188"/>
                  <a:pt x="157" y="1188"/>
                  <a:pt x="126" y="1188"/>
                </a:cubicBezTo>
                <a:lnTo>
                  <a:pt x="126" y="1218"/>
                </a:lnTo>
                <a:cubicBezTo>
                  <a:pt x="157" y="1249"/>
                  <a:pt x="157" y="1249"/>
                  <a:pt x="188" y="1280"/>
                </a:cubicBezTo>
                <a:lnTo>
                  <a:pt x="188" y="1280"/>
                </a:lnTo>
                <a:cubicBezTo>
                  <a:pt x="219" y="1280"/>
                  <a:pt x="219" y="1280"/>
                  <a:pt x="219" y="1312"/>
                </a:cubicBezTo>
                <a:lnTo>
                  <a:pt x="251" y="1312"/>
                </a:lnTo>
                <a:cubicBezTo>
                  <a:pt x="282" y="1312"/>
                  <a:pt x="282" y="1312"/>
                  <a:pt x="282" y="1312"/>
                </a:cubicBezTo>
                <a:cubicBezTo>
                  <a:pt x="313" y="1280"/>
                  <a:pt x="313" y="1312"/>
                  <a:pt x="313" y="1312"/>
                </a:cubicBezTo>
                <a:cubicBezTo>
                  <a:pt x="282" y="1343"/>
                  <a:pt x="282" y="1343"/>
                  <a:pt x="251" y="1343"/>
                </a:cubicBezTo>
                <a:cubicBezTo>
                  <a:pt x="219" y="1343"/>
                  <a:pt x="219" y="1343"/>
                  <a:pt x="251" y="1374"/>
                </a:cubicBezTo>
                <a:lnTo>
                  <a:pt x="251" y="1405"/>
                </a:lnTo>
                <a:cubicBezTo>
                  <a:pt x="282" y="1405"/>
                  <a:pt x="282" y="1405"/>
                  <a:pt x="282" y="1437"/>
                </a:cubicBezTo>
                <a:cubicBezTo>
                  <a:pt x="282" y="1437"/>
                  <a:pt x="282" y="1468"/>
                  <a:pt x="313" y="1468"/>
                </a:cubicBezTo>
                <a:cubicBezTo>
                  <a:pt x="313" y="1468"/>
                  <a:pt x="344" y="1468"/>
                  <a:pt x="344" y="1499"/>
                </a:cubicBezTo>
                <a:cubicBezTo>
                  <a:pt x="376" y="1499"/>
                  <a:pt x="376" y="1499"/>
                  <a:pt x="407" y="1468"/>
                </a:cubicBezTo>
                <a:cubicBezTo>
                  <a:pt x="407" y="1468"/>
                  <a:pt x="376" y="1468"/>
                  <a:pt x="376" y="1437"/>
                </a:cubicBezTo>
                <a:cubicBezTo>
                  <a:pt x="376" y="1437"/>
                  <a:pt x="407" y="1437"/>
                  <a:pt x="407" y="1468"/>
                </a:cubicBezTo>
                <a:lnTo>
                  <a:pt x="407" y="1437"/>
                </a:lnTo>
                <a:cubicBezTo>
                  <a:pt x="438" y="1437"/>
                  <a:pt x="438" y="1437"/>
                  <a:pt x="438" y="1437"/>
                </a:cubicBezTo>
                <a:cubicBezTo>
                  <a:pt x="407" y="1405"/>
                  <a:pt x="438" y="1374"/>
                  <a:pt x="469" y="1374"/>
                </a:cubicBezTo>
                <a:cubicBezTo>
                  <a:pt x="501" y="1374"/>
                  <a:pt x="469" y="1374"/>
                  <a:pt x="469" y="1374"/>
                </a:cubicBezTo>
                <a:cubicBezTo>
                  <a:pt x="438" y="1343"/>
                  <a:pt x="469" y="1312"/>
                  <a:pt x="469" y="1280"/>
                </a:cubicBezTo>
                <a:cubicBezTo>
                  <a:pt x="469" y="1249"/>
                  <a:pt x="438" y="1218"/>
                  <a:pt x="469" y="1218"/>
                </a:cubicBezTo>
                <a:cubicBezTo>
                  <a:pt x="469" y="1218"/>
                  <a:pt x="469" y="1188"/>
                  <a:pt x="469" y="1249"/>
                </a:cubicBezTo>
                <a:lnTo>
                  <a:pt x="501" y="1280"/>
                </a:lnTo>
                <a:cubicBezTo>
                  <a:pt x="501" y="1249"/>
                  <a:pt x="501" y="1249"/>
                  <a:pt x="501" y="1249"/>
                </a:cubicBezTo>
                <a:cubicBezTo>
                  <a:pt x="532" y="1218"/>
                  <a:pt x="501" y="1188"/>
                  <a:pt x="501" y="1188"/>
                </a:cubicBezTo>
                <a:cubicBezTo>
                  <a:pt x="501" y="1125"/>
                  <a:pt x="563" y="1156"/>
                  <a:pt x="532" y="1188"/>
                </a:cubicBezTo>
                <a:cubicBezTo>
                  <a:pt x="532" y="1218"/>
                  <a:pt x="532" y="1249"/>
                  <a:pt x="532" y="1280"/>
                </a:cubicBezTo>
                <a:cubicBezTo>
                  <a:pt x="532" y="1312"/>
                  <a:pt x="532" y="1343"/>
                  <a:pt x="563" y="1343"/>
                </a:cubicBezTo>
                <a:cubicBezTo>
                  <a:pt x="563" y="1312"/>
                  <a:pt x="594" y="1312"/>
                  <a:pt x="626" y="1312"/>
                </a:cubicBezTo>
                <a:cubicBezTo>
                  <a:pt x="626" y="1280"/>
                  <a:pt x="657" y="1249"/>
                  <a:pt x="657" y="1218"/>
                </a:cubicBezTo>
                <a:cubicBezTo>
                  <a:pt x="626" y="1188"/>
                  <a:pt x="719" y="1188"/>
                  <a:pt x="688" y="1218"/>
                </a:cubicBezTo>
                <a:cubicBezTo>
                  <a:pt x="657" y="1249"/>
                  <a:pt x="626" y="1343"/>
                  <a:pt x="626" y="1343"/>
                </a:cubicBezTo>
                <a:cubicBezTo>
                  <a:pt x="657" y="1312"/>
                  <a:pt x="688" y="1343"/>
                  <a:pt x="688" y="1343"/>
                </a:cubicBezTo>
                <a:lnTo>
                  <a:pt x="719" y="1343"/>
                </a:lnTo>
                <a:cubicBezTo>
                  <a:pt x="751" y="1312"/>
                  <a:pt x="751" y="1312"/>
                  <a:pt x="719" y="1343"/>
                </a:cubicBezTo>
                <a:cubicBezTo>
                  <a:pt x="719" y="1374"/>
                  <a:pt x="688" y="1405"/>
                  <a:pt x="657" y="1374"/>
                </a:cubicBezTo>
                <a:lnTo>
                  <a:pt x="657" y="1374"/>
                </a:lnTo>
                <a:cubicBezTo>
                  <a:pt x="626" y="1374"/>
                  <a:pt x="626" y="1374"/>
                  <a:pt x="626" y="1374"/>
                </a:cubicBezTo>
                <a:cubicBezTo>
                  <a:pt x="594" y="1374"/>
                  <a:pt x="594" y="1405"/>
                  <a:pt x="594" y="1405"/>
                </a:cubicBezTo>
                <a:cubicBezTo>
                  <a:pt x="563" y="1437"/>
                  <a:pt x="594" y="1468"/>
                  <a:pt x="563" y="1468"/>
                </a:cubicBezTo>
                <a:cubicBezTo>
                  <a:pt x="532" y="1437"/>
                  <a:pt x="532" y="1499"/>
                  <a:pt x="501" y="1530"/>
                </a:cubicBezTo>
                <a:cubicBezTo>
                  <a:pt x="469" y="1530"/>
                  <a:pt x="469" y="1530"/>
                  <a:pt x="469" y="1530"/>
                </a:cubicBezTo>
                <a:cubicBezTo>
                  <a:pt x="438" y="1530"/>
                  <a:pt x="438" y="1562"/>
                  <a:pt x="438" y="1593"/>
                </a:cubicBezTo>
                <a:cubicBezTo>
                  <a:pt x="438" y="1593"/>
                  <a:pt x="407" y="1562"/>
                  <a:pt x="407" y="1530"/>
                </a:cubicBezTo>
                <a:cubicBezTo>
                  <a:pt x="407" y="1530"/>
                  <a:pt x="407" y="1530"/>
                  <a:pt x="376" y="1562"/>
                </a:cubicBezTo>
                <a:cubicBezTo>
                  <a:pt x="376" y="1562"/>
                  <a:pt x="376" y="1593"/>
                  <a:pt x="376" y="1624"/>
                </a:cubicBezTo>
                <a:cubicBezTo>
                  <a:pt x="376" y="1624"/>
                  <a:pt x="376" y="1655"/>
                  <a:pt x="407" y="1655"/>
                </a:cubicBezTo>
                <a:lnTo>
                  <a:pt x="407" y="1687"/>
                </a:lnTo>
                <a:cubicBezTo>
                  <a:pt x="407" y="1718"/>
                  <a:pt x="407" y="1718"/>
                  <a:pt x="407" y="1718"/>
                </a:cubicBezTo>
                <a:cubicBezTo>
                  <a:pt x="407" y="1749"/>
                  <a:pt x="438" y="1749"/>
                  <a:pt x="438" y="1718"/>
                </a:cubicBezTo>
                <a:cubicBezTo>
                  <a:pt x="532" y="1687"/>
                  <a:pt x="563" y="1687"/>
                  <a:pt x="563" y="1655"/>
                </a:cubicBezTo>
                <a:cubicBezTo>
                  <a:pt x="563" y="1624"/>
                  <a:pt x="594" y="1624"/>
                  <a:pt x="626" y="1655"/>
                </a:cubicBezTo>
                <a:cubicBezTo>
                  <a:pt x="657" y="1655"/>
                  <a:pt x="688" y="1624"/>
                  <a:pt x="719" y="1624"/>
                </a:cubicBezTo>
                <a:cubicBezTo>
                  <a:pt x="719" y="1655"/>
                  <a:pt x="751" y="1655"/>
                  <a:pt x="782" y="1655"/>
                </a:cubicBezTo>
                <a:cubicBezTo>
                  <a:pt x="719" y="1655"/>
                  <a:pt x="688" y="1655"/>
                  <a:pt x="688" y="1687"/>
                </a:cubicBezTo>
                <a:cubicBezTo>
                  <a:pt x="657" y="1687"/>
                  <a:pt x="594" y="1718"/>
                  <a:pt x="563" y="1718"/>
                </a:cubicBezTo>
                <a:cubicBezTo>
                  <a:pt x="532" y="1718"/>
                  <a:pt x="532" y="1749"/>
                  <a:pt x="501" y="1718"/>
                </a:cubicBezTo>
                <a:cubicBezTo>
                  <a:pt x="501" y="1718"/>
                  <a:pt x="469" y="1718"/>
                  <a:pt x="501" y="1749"/>
                </a:cubicBezTo>
                <a:cubicBezTo>
                  <a:pt x="532" y="1749"/>
                  <a:pt x="532" y="1780"/>
                  <a:pt x="532" y="1780"/>
                </a:cubicBezTo>
                <a:cubicBezTo>
                  <a:pt x="532" y="1780"/>
                  <a:pt x="532" y="1780"/>
                  <a:pt x="563" y="1780"/>
                </a:cubicBezTo>
                <a:cubicBezTo>
                  <a:pt x="626" y="1780"/>
                  <a:pt x="657" y="1812"/>
                  <a:pt x="688" y="1812"/>
                </a:cubicBezTo>
                <a:cubicBezTo>
                  <a:pt x="688" y="1843"/>
                  <a:pt x="688" y="1843"/>
                  <a:pt x="657" y="1843"/>
                </a:cubicBezTo>
                <a:cubicBezTo>
                  <a:pt x="626" y="1812"/>
                  <a:pt x="532" y="1780"/>
                  <a:pt x="532" y="1812"/>
                </a:cubicBezTo>
                <a:cubicBezTo>
                  <a:pt x="532" y="1843"/>
                  <a:pt x="501" y="1843"/>
                  <a:pt x="501" y="1843"/>
                </a:cubicBezTo>
                <a:cubicBezTo>
                  <a:pt x="501" y="1812"/>
                  <a:pt x="501" y="1812"/>
                  <a:pt x="469" y="1812"/>
                </a:cubicBezTo>
                <a:cubicBezTo>
                  <a:pt x="438" y="1812"/>
                  <a:pt x="407" y="1812"/>
                  <a:pt x="438" y="1874"/>
                </a:cubicBezTo>
                <a:lnTo>
                  <a:pt x="438" y="1905"/>
                </a:lnTo>
                <a:cubicBezTo>
                  <a:pt x="438" y="1937"/>
                  <a:pt x="438" y="1937"/>
                  <a:pt x="438" y="1937"/>
                </a:cubicBezTo>
                <a:cubicBezTo>
                  <a:pt x="469" y="1968"/>
                  <a:pt x="469" y="1968"/>
                  <a:pt x="469" y="1999"/>
                </a:cubicBezTo>
                <a:cubicBezTo>
                  <a:pt x="469" y="1999"/>
                  <a:pt x="501" y="1999"/>
                  <a:pt x="532" y="1999"/>
                </a:cubicBezTo>
                <a:cubicBezTo>
                  <a:pt x="532" y="1999"/>
                  <a:pt x="563" y="2030"/>
                  <a:pt x="563" y="2062"/>
                </a:cubicBezTo>
                <a:cubicBezTo>
                  <a:pt x="594" y="2093"/>
                  <a:pt x="594" y="2124"/>
                  <a:pt x="626" y="2093"/>
                </a:cubicBezTo>
                <a:lnTo>
                  <a:pt x="657" y="2093"/>
                </a:lnTo>
                <a:cubicBezTo>
                  <a:pt x="657" y="2062"/>
                  <a:pt x="688" y="2030"/>
                  <a:pt x="688" y="2062"/>
                </a:cubicBezTo>
                <a:lnTo>
                  <a:pt x="751" y="2062"/>
                </a:lnTo>
                <a:cubicBezTo>
                  <a:pt x="751" y="2093"/>
                  <a:pt x="719" y="2124"/>
                  <a:pt x="719" y="2093"/>
                </a:cubicBezTo>
                <a:cubicBezTo>
                  <a:pt x="688" y="2093"/>
                  <a:pt x="688" y="2093"/>
                  <a:pt x="657" y="2093"/>
                </a:cubicBezTo>
                <a:cubicBezTo>
                  <a:pt x="657" y="2124"/>
                  <a:pt x="626" y="2124"/>
                  <a:pt x="657" y="2155"/>
                </a:cubicBezTo>
                <a:lnTo>
                  <a:pt x="657" y="2155"/>
                </a:lnTo>
                <a:cubicBezTo>
                  <a:pt x="657" y="2155"/>
                  <a:pt x="657" y="2155"/>
                  <a:pt x="657" y="2187"/>
                </a:cubicBezTo>
                <a:cubicBezTo>
                  <a:pt x="657" y="2155"/>
                  <a:pt x="688" y="2187"/>
                  <a:pt x="688" y="2187"/>
                </a:cubicBezTo>
                <a:cubicBezTo>
                  <a:pt x="688" y="2218"/>
                  <a:pt x="719" y="2218"/>
                  <a:pt x="751" y="2218"/>
                </a:cubicBezTo>
                <a:cubicBezTo>
                  <a:pt x="751" y="2249"/>
                  <a:pt x="751" y="2249"/>
                  <a:pt x="751" y="2280"/>
                </a:cubicBezTo>
                <a:cubicBezTo>
                  <a:pt x="719" y="2312"/>
                  <a:pt x="751" y="2312"/>
                  <a:pt x="751" y="2280"/>
                </a:cubicBezTo>
                <a:lnTo>
                  <a:pt x="782" y="2249"/>
                </a:lnTo>
                <a:cubicBezTo>
                  <a:pt x="782" y="2249"/>
                  <a:pt x="782" y="2280"/>
                  <a:pt x="782" y="2312"/>
                </a:cubicBezTo>
                <a:cubicBezTo>
                  <a:pt x="813" y="2312"/>
                  <a:pt x="813" y="2280"/>
                  <a:pt x="844" y="2249"/>
                </a:cubicBezTo>
                <a:cubicBezTo>
                  <a:pt x="844" y="2218"/>
                  <a:pt x="876" y="2218"/>
                  <a:pt x="813" y="2187"/>
                </a:cubicBezTo>
                <a:cubicBezTo>
                  <a:pt x="782" y="2155"/>
                  <a:pt x="813" y="2155"/>
                  <a:pt x="813" y="2155"/>
                </a:cubicBezTo>
                <a:cubicBezTo>
                  <a:pt x="813" y="2124"/>
                  <a:pt x="813" y="2124"/>
                  <a:pt x="844" y="2124"/>
                </a:cubicBezTo>
                <a:cubicBezTo>
                  <a:pt x="876" y="2093"/>
                  <a:pt x="844" y="2062"/>
                  <a:pt x="813" y="2030"/>
                </a:cubicBezTo>
                <a:cubicBezTo>
                  <a:pt x="813" y="2030"/>
                  <a:pt x="876" y="2062"/>
                  <a:pt x="844" y="2030"/>
                </a:cubicBezTo>
                <a:lnTo>
                  <a:pt x="844" y="1999"/>
                </a:lnTo>
                <a:cubicBezTo>
                  <a:pt x="844" y="1999"/>
                  <a:pt x="844" y="1999"/>
                  <a:pt x="844" y="1968"/>
                </a:cubicBezTo>
                <a:cubicBezTo>
                  <a:pt x="844" y="1905"/>
                  <a:pt x="844" y="1780"/>
                  <a:pt x="876" y="1780"/>
                </a:cubicBezTo>
                <a:cubicBezTo>
                  <a:pt x="907" y="1812"/>
                  <a:pt x="938" y="1780"/>
                  <a:pt x="938" y="1718"/>
                </a:cubicBezTo>
                <a:cubicBezTo>
                  <a:pt x="907" y="1687"/>
                  <a:pt x="907" y="1687"/>
                  <a:pt x="938" y="1655"/>
                </a:cubicBezTo>
                <a:cubicBezTo>
                  <a:pt x="938" y="1655"/>
                  <a:pt x="938" y="1624"/>
                  <a:pt x="907" y="1593"/>
                </a:cubicBezTo>
                <a:lnTo>
                  <a:pt x="907" y="1562"/>
                </a:lnTo>
                <a:cubicBezTo>
                  <a:pt x="907" y="1530"/>
                  <a:pt x="907" y="1530"/>
                  <a:pt x="938" y="1499"/>
                </a:cubicBezTo>
                <a:cubicBezTo>
                  <a:pt x="969" y="1499"/>
                  <a:pt x="969" y="1468"/>
                  <a:pt x="969" y="1468"/>
                </a:cubicBezTo>
                <a:cubicBezTo>
                  <a:pt x="969" y="1437"/>
                  <a:pt x="969" y="1405"/>
                  <a:pt x="969" y="1405"/>
                </a:cubicBezTo>
                <a:cubicBezTo>
                  <a:pt x="938" y="1374"/>
                  <a:pt x="938" y="1374"/>
                  <a:pt x="938" y="1343"/>
                </a:cubicBezTo>
                <a:cubicBezTo>
                  <a:pt x="969" y="1343"/>
                  <a:pt x="938" y="1343"/>
                  <a:pt x="938" y="1343"/>
                </a:cubicBezTo>
                <a:cubicBezTo>
                  <a:pt x="938" y="1312"/>
                  <a:pt x="938" y="1312"/>
                  <a:pt x="938" y="1312"/>
                </a:cubicBezTo>
                <a:cubicBezTo>
                  <a:pt x="969" y="1312"/>
                  <a:pt x="1001" y="1312"/>
                  <a:pt x="969" y="1280"/>
                </a:cubicBezTo>
                <a:cubicBezTo>
                  <a:pt x="1001" y="1249"/>
                  <a:pt x="1001" y="1249"/>
                  <a:pt x="969" y="1218"/>
                </a:cubicBezTo>
                <a:cubicBezTo>
                  <a:pt x="969" y="1188"/>
                  <a:pt x="1001" y="1188"/>
                  <a:pt x="1001" y="1188"/>
                </a:cubicBezTo>
                <a:lnTo>
                  <a:pt x="1031" y="1156"/>
                </a:lnTo>
                <a:cubicBezTo>
                  <a:pt x="1062" y="1156"/>
                  <a:pt x="1062" y="1156"/>
                  <a:pt x="1062" y="1156"/>
                </a:cubicBezTo>
                <a:cubicBezTo>
                  <a:pt x="1062" y="1125"/>
                  <a:pt x="1093" y="1125"/>
                  <a:pt x="1093" y="1125"/>
                </a:cubicBezTo>
                <a:cubicBezTo>
                  <a:pt x="1093" y="1156"/>
                  <a:pt x="1125" y="1125"/>
                  <a:pt x="1125" y="1125"/>
                </a:cubicBezTo>
                <a:cubicBezTo>
                  <a:pt x="1156" y="1125"/>
                  <a:pt x="1156" y="1125"/>
                  <a:pt x="1156" y="1094"/>
                </a:cubicBezTo>
                <a:cubicBezTo>
                  <a:pt x="1156" y="1063"/>
                  <a:pt x="1156" y="1031"/>
                  <a:pt x="1125" y="1031"/>
                </a:cubicBezTo>
                <a:cubicBezTo>
                  <a:pt x="1062" y="1031"/>
                  <a:pt x="938" y="1031"/>
                  <a:pt x="938" y="875"/>
                </a:cubicBezTo>
                <a:cubicBezTo>
                  <a:pt x="938" y="875"/>
                  <a:pt x="938" y="875"/>
                  <a:pt x="907" y="906"/>
                </a:cubicBezTo>
                <a:lnTo>
                  <a:pt x="907" y="906"/>
                </a:lnTo>
                <a:cubicBezTo>
                  <a:pt x="876" y="906"/>
                  <a:pt x="876" y="906"/>
                  <a:pt x="876" y="906"/>
                </a:cubicBezTo>
                <a:cubicBezTo>
                  <a:pt x="844" y="906"/>
                  <a:pt x="844" y="906"/>
                  <a:pt x="844" y="906"/>
                </a:cubicBezTo>
                <a:cubicBezTo>
                  <a:pt x="813" y="906"/>
                  <a:pt x="813" y="875"/>
                  <a:pt x="813" y="875"/>
                </a:cubicBezTo>
                <a:cubicBezTo>
                  <a:pt x="844" y="844"/>
                  <a:pt x="844" y="844"/>
                  <a:pt x="844" y="844"/>
                </a:cubicBezTo>
                <a:cubicBezTo>
                  <a:pt x="844" y="812"/>
                  <a:pt x="844" y="812"/>
                  <a:pt x="844" y="781"/>
                </a:cubicBezTo>
                <a:cubicBezTo>
                  <a:pt x="813" y="750"/>
                  <a:pt x="813" y="719"/>
                  <a:pt x="782" y="719"/>
                </a:cubicBezTo>
                <a:cubicBezTo>
                  <a:pt x="751" y="719"/>
                  <a:pt x="751" y="688"/>
                  <a:pt x="751" y="750"/>
                </a:cubicBezTo>
                <a:cubicBezTo>
                  <a:pt x="751" y="781"/>
                  <a:pt x="751" y="812"/>
                  <a:pt x="719" y="844"/>
                </a:cubicBezTo>
                <a:cubicBezTo>
                  <a:pt x="719" y="844"/>
                  <a:pt x="688" y="844"/>
                  <a:pt x="719" y="812"/>
                </a:cubicBezTo>
                <a:lnTo>
                  <a:pt x="719" y="781"/>
                </a:lnTo>
                <a:cubicBezTo>
                  <a:pt x="719" y="750"/>
                  <a:pt x="719" y="750"/>
                  <a:pt x="688" y="750"/>
                </a:cubicBezTo>
                <a:cubicBezTo>
                  <a:pt x="719" y="719"/>
                  <a:pt x="719" y="688"/>
                  <a:pt x="719" y="688"/>
                </a:cubicBezTo>
                <a:cubicBezTo>
                  <a:pt x="719" y="656"/>
                  <a:pt x="751" y="625"/>
                  <a:pt x="719" y="625"/>
                </a:cubicBezTo>
                <a:cubicBezTo>
                  <a:pt x="688" y="594"/>
                  <a:pt x="688" y="594"/>
                  <a:pt x="688" y="594"/>
                </a:cubicBezTo>
                <a:cubicBezTo>
                  <a:pt x="688" y="562"/>
                  <a:pt x="657" y="562"/>
                  <a:pt x="626" y="562"/>
                </a:cubicBezTo>
                <a:lnTo>
                  <a:pt x="626" y="562"/>
                </a:lnTo>
                <a:cubicBezTo>
                  <a:pt x="626" y="594"/>
                  <a:pt x="594" y="594"/>
                  <a:pt x="594" y="562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</p:sp>
      <p:cxnSp>
        <p:nvCxnSpPr>
          <p:cNvPr id="515" name="Rett linje 514">
            <a:extLst>
              <a:ext uri="{FF2B5EF4-FFF2-40B4-BE49-F238E27FC236}">
                <a16:creationId xmlns:a16="http://schemas.microsoft.com/office/drawing/2014/main" id="{728D5786-C75E-4F6A-A983-5E28F37BDD28}"/>
              </a:ext>
            </a:extLst>
          </p:cNvPr>
          <p:cNvCxnSpPr/>
          <p:nvPr/>
        </p:nvCxnSpPr>
        <p:spPr>
          <a:xfrm flipV="1">
            <a:off x="5356809" y="1094176"/>
            <a:ext cx="663821" cy="66382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6" name="map-marker">
            <a:extLst>
              <a:ext uri="{FF2B5EF4-FFF2-40B4-BE49-F238E27FC236}">
                <a16:creationId xmlns:a16="http://schemas.microsoft.com/office/drawing/2014/main" id="{74882E70-4BDF-4542-8B6F-7D61366DC16B}"/>
              </a:ext>
            </a:extLst>
          </p:cNvPr>
          <p:cNvSpPr/>
          <p:nvPr/>
        </p:nvSpPr>
        <p:spPr>
          <a:xfrm>
            <a:off x="6604906" y="1285458"/>
            <a:ext cx="130374" cy="195560"/>
          </a:xfrm>
          <a:custGeom>
            <a:avLst/>
            <a:gdLst/>
            <a:ahLst/>
            <a:cxnLst/>
            <a:rect l="l" t="t" r="r" b="b"/>
            <a:pathLst>
              <a:path w="130374" h="195560">
                <a:moveTo>
                  <a:pt x="65187" y="32594"/>
                </a:moveTo>
                <a:cubicBezTo>
                  <a:pt x="56257" y="32594"/>
                  <a:pt x="48518" y="35719"/>
                  <a:pt x="41970" y="41970"/>
                </a:cubicBezTo>
                <a:cubicBezTo>
                  <a:pt x="35719" y="48220"/>
                  <a:pt x="32594" y="55960"/>
                  <a:pt x="32594" y="65187"/>
                </a:cubicBezTo>
                <a:cubicBezTo>
                  <a:pt x="32594" y="73819"/>
                  <a:pt x="35719" y="81558"/>
                  <a:pt x="41970" y="88404"/>
                </a:cubicBezTo>
                <a:cubicBezTo>
                  <a:pt x="48518" y="94655"/>
                  <a:pt x="56257" y="97780"/>
                  <a:pt x="65187" y="97780"/>
                </a:cubicBezTo>
                <a:cubicBezTo>
                  <a:pt x="74117" y="97780"/>
                  <a:pt x="81856" y="94655"/>
                  <a:pt x="88404" y="88404"/>
                </a:cubicBezTo>
                <a:cubicBezTo>
                  <a:pt x="94655" y="81558"/>
                  <a:pt x="97780" y="73819"/>
                  <a:pt x="97780" y="65187"/>
                </a:cubicBezTo>
                <a:cubicBezTo>
                  <a:pt x="97780" y="55960"/>
                  <a:pt x="94655" y="48220"/>
                  <a:pt x="88404" y="41970"/>
                </a:cubicBezTo>
                <a:cubicBezTo>
                  <a:pt x="81856" y="35719"/>
                  <a:pt x="74117" y="32594"/>
                  <a:pt x="65187" y="32594"/>
                </a:cubicBezTo>
                <a:close/>
                <a:moveTo>
                  <a:pt x="65187" y="0"/>
                </a:moveTo>
                <a:cubicBezTo>
                  <a:pt x="83344" y="0"/>
                  <a:pt x="98673" y="6251"/>
                  <a:pt x="111175" y="18753"/>
                </a:cubicBezTo>
                <a:cubicBezTo>
                  <a:pt x="123974" y="31552"/>
                  <a:pt x="130374" y="47030"/>
                  <a:pt x="130374" y="65187"/>
                </a:cubicBezTo>
                <a:cubicBezTo>
                  <a:pt x="130374" y="74414"/>
                  <a:pt x="129034" y="82004"/>
                  <a:pt x="126356" y="87958"/>
                </a:cubicBezTo>
                <a:lnTo>
                  <a:pt x="79921" y="186631"/>
                </a:lnTo>
                <a:cubicBezTo>
                  <a:pt x="78730" y="189310"/>
                  <a:pt x="76647" y="191542"/>
                  <a:pt x="73670" y="193328"/>
                </a:cubicBezTo>
                <a:cubicBezTo>
                  <a:pt x="71587" y="194816"/>
                  <a:pt x="68759" y="195560"/>
                  <a:pt x="65187" y="195560"/>
                </a:cubicBezTo>
                <a:cubicBezTo>
                  <a:pt x="61615" y="195560"/>
                  <a:pt x="58788" y="194816"/>
                  <a:pt x="56704" y="193328"/>
                </a:cubicBezTo>
                <a:cubicBezTo>
                  <a:pt x="53727" y="191542"/>
                  <a:pt x="51644" y="189310"/>
                  <a:pt x="50453" y="186631"/>
                </a:cubicBezTo>
                <a:lnTo>
                  <a:pt x="4019" y="87958"/>
                </a:lnTo>
                <a:cubicBezTo>
                  <a:pt x="1340" y="82004"/>
                  <a:pt x="0" y="74414"/>
                  <a:pt x="0" y="65187"/>
                </a:cubicBezTo>
                <a:cubicBezTo>
                  <a:pt x="0" y="47030"/>
                  <a:pt x="6400" y="31552"/>
                  <a:pt x="19199" y="18753"/>
                </a:cubicBezTo>
                <a:cubicBezTo>
                  <a:pt x="31701" y="6251"/>
                  <a:pt x="47030" y="0"/>
                  <a:pt x="651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17" name="TekstSylinder 516">
            <a:extLst>
              <a:ext uri="{FF2B5EF4-FFF2-40B4-BE49-F238E27FC236}">
                <a16:creationId xmlns:a16="http://schemas.microsoft.com/office/drawing/2014/main" id="{E6095E31-C2D8-4474-8779-F3753B479503}"/>
              </a:ext>
            </a:extLst>
          </p:cNvPr>
          <p:cNvSpPr txBox="1"/>
          <p:nvPr/>
        </p:nvSpPr>
        <p:spPr>
          <a:xfrm>
            <a:off x="8336038" y="2079142"/>
            <a:ext cx="1131720" cy="461665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GB" sz="2400" b="1" dirty="0" err="1"/>
              <a:t>Tromsø</a:t>
            </a:r>
            <a:endParaRPr lang="en-GB" sz="2400" b="1" dirty="0"/>
          </a:p>
        </p:txBody>
      </p:sp>
      <p:cxnSp>
        <p:nvCxnSpPr>
          <p:cNvPr id="518" name="Rett linje 171">
            <a:extLst>
              <a:ext uri="{FF2B5EF4-FFF2-40B4-BE49-F238E27FC236}">
                <a16:creationId xmlns:a16="http://schemas.microsoft.com/office/drawing/2014/main" id="{17112CC6-F23F-448F-BAC2-8026826D778B}"/>
              </a:ext>
            </a:extLst>
          </p:cNvPr>
          <p:cNvCxnSpPr>
            <a:endCxn id="517" idx="1"/>
          </p:cNvCxnSpPr>
          <p:nvPr/>
        </p:nvCxnSpPr>
        <p:spPr>
          <a:xfrm>
            <a:off x="6670037" y="1481018"/>
            <a:ext cx="1666001" cy="828957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9" name="TekstSylinder 518">
            <a:extLst>
              <a:ext uri="{FF2B5EF4-FFF2-40B4-BE49-F238E27FC236}">
                <a16:creationId xmlns:a16="http://schemas.microsoft.com/office/drawing/2014/main" id="{EF1DA588-CA99-4275-A40D-B212E568E25E}"/>
              </a:ext>
            </a:extLst>
          </p:cNvPr>
          <p:cNvSpPr txBox="1"/>
          <p:nvPr/>
        </p:nvSpPr>
        <p:spPr>
          <a:xfrm>
            <a:off x="8336038" y="2509059"/>
            <a:ext cx="1593064" cy="1323439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GB" sz="2000" dirty="0"/>
              <a:t>Headquarter</a:t>
            </a:r>
          </a:p>
          <a:p>
            <a:r>
              <a:rPr lang="en-GB" sz="2000" dirty="0"/>
              <a:t>Seafood</a:t>
            </a:r>
          </a:p>
          <a:p>
            <a:r>
              <a:rPr lang="en-GB" sz="2000" dirty="0"/>
              <a:t>Aquaculture</a:t>
            </a:r>
          </a:p>
          <a:p>
            <a:endParaRPr lang="en-GB" sz="2000" dirty="0"/>
          </a:p>
        </p:txBody>
      </p:sp>
      <p:grpSp>
        <p:nvGrpSpPr>
          <p:cNvPr id="520" name="Stedsmarkør">
            <a:extLst>
              <a:ext uri="{FF2B5EF4-FFF2-40B4-BE49-F238E27FC236}">
                <a16:creationId xmlns:a16="http://schemas.microsoft.com/office/drawing/2014/main" id="{F9AB5101-5286-4783-92F7-7B9BF03DC233}"/>
              </a:ext>
            </a:extLst>
          </p:cNvPr>
          <p:cNvGrpSpPr/>
          <p:nvPr/>
        </p:nvGrpSpPr>
        <p:grpSpPr>
          <a:xfrm>
            <a:off x="5215093" y="5167040"/>
            <a:ext cx="3310541" cy="775106"/>
            <a:chOff x="7092540" y="5300146"/>
            <a:chExt cx="3310541" cy="775106"/>
          </a:xfrm>
        </p:grpSpPr>
        <p:sp>
          <p:nvSpPr>
            <p:cNvPr id="521" name="map-marker">
              <a:extLst>
                <a:ext uri="{FF2B5EF4-FFF2-40B4-BE49-F238E27FC236}">
                  <a16:creationId xmlns:a16="http://schemas.microsoft.com/office/drawing/2014/main" id="{893F8A11-2771-418B-85C6-E73BEE8A853E}"/>
                </a:ext>
              </a:extLst>
            </p:cNvPr>
            <p:cNvSpPr/>
            <p:nvPr/>
          </p:nvSpPr>
          <p:spPr>
            <a:xfrm>
              <a:off x="7092540" y="5300146"/>
              <a:ext cx="130374" cy="195560"/>
            </a:xfrm>
            <a:custGeom>
              <a:avLst/>
              <a:gdLst/>
              <a:ahLst/>
              <a:cxnLst/>
              <a:rect l="l" t="t" r="r" b="b"/>
              <a:pathLst>
                <a:path w="130374" h="195560">
                  <a:moveTo>
                    <a:pt x="65187" y="32594"/>
                  </a:moveTo>
                  <a:cubicBezTo>
                    <a:pt x="56257" y="32594"/>
                    <a:pt x="48518" y="35719"/>
                    <a:pt x="41970" y="41970"/>
                  </a:cubicBezTo>
                  <a:cubicBezTo>
                    <a:pt x="35719" y="48220"/>
                    <a:pt x="32594" y="55960"/>
                    <a:pt x="32594" y="65187"/>
                  </a:cubicBezTo>
                  <a:cubicBezTo>
                    <a:pt x="32594" y="73819"/>
                    <a:pt x="35719" y="81558"/>
                    <a:pt x="41970" y="88404"/>
                  </a:cubicBezTo>
                  <a:cubicBezTo>
                    <a:pt x="48518" y="94655"/>
                    <a:pt x="56257" y="97780"/>
                    <a:pt x="65187" y="97780"/>
                  </a:cubicBezTo>
                  <a:cubicBezTo>
                    <a:pt x="74117" y="97780"/>
                    <a:pt x="81856" y="94655"/>
                    <a:pt x="88404" y="88404"/>
                  </a:cubicBezTo>
                  <a:cubicBezTo>
                    <a:pt x="94655" y="81558"/>
                    <a:pt x="97780" y="73819"/>
                    <a:pt x="97780" y="65187"/>
                  </a:cubicBezTo>
                  <a:cubicBezTo>
                    <a:pt x="97780" y="55960"/>
                    <a:pt x="94655" y="48220"/>
                    <a:pt x="88404" y="41970"/>
                  </a:cubicBezTo>
                  <a:cubicBezTo>
                    <a:pt x="81856" y="35719"/>
                    <a:pt x="74117" y="32594"/>
                    <a:pt x="65187" y="32594"/>
                  </a:cubicBezTo>
                  <a:close/>
                  <a:moveTo>
                    <a:pt x="65187" y="0"/>
                  </a:moveTo>
                  <a:cubicBezTo>
                    <a:pt x="83344" y="0"/>
                    <a:pt x="98673" y="6251"/>
                    <a:pt x="111175" y="18753"/>
                  </a:cubicBezTo>
                  <a:cubicBezTo>
                    <a:pt x="123974" y="31552"/>
                    <a:pt x="130374" y="47030"/>
                    <a:pt x="130374" y="65187"/>
                  </a:cubicBezTo>
                  <a:cubicBezTo>
                    <a:pt x="130374" y="74414"/>
                    <a:pt x="129034" y="82004"/>
                    <a:pt x="126356" y="87958"/>
                  </a:cubicBezTo>
                  <a:lnTo>
                    <a:pt x="79921" y="186631"/>
                  </a:lnTo>
                  <a:cubicBezTo>
                    <a:pt x="78730" y="189310"/>
                    <a:pt x="76647" y="191542"/>
                    <a:pt x="73670" y="193328"/>
                  </a:cubicBezTo>
                  <a:cubicBezTo>
                    <a:pt x="71587" y="194816"/>
                    <a:pt x="68759" y="195560"/>
                    <a:pt x="65187" y="195560"/>
                  </a:cubicBezTo>
                  <a:cubicBezTo>
                    <a:pt x="61615" y="195560"/>
                    <a:pt x="58788" y="194816"/>
                    <a:pt x="56704" y="193328"/>
                  </a:cubicBezTo>
                  <a:cubicBezTo>
                    <a:pt x="53727" y="191542"/>
                    <a:pt x="51644" y="189310"/>
                    <a:pt x="50453" y="186631"/>
                  </a:cubicBezTo>
                  <a:lnTo>
                    <a:pt x="4019" y="87958"/>
                  </a:lnTo>
                  <a:cubicBezTo>
                    <a:pt x="1340" y="82004"/>
                    <a:pt x="0" y="74414"/>
                    <a:pt x="0" y="65187"/>
                  </a:cubicBezTo>
                  <a:cubicBezTo>
                    <a:pt x="0" y="47030"/>
                    <a:pt x="6400" y="31552"/>
                    <a:pt x="19199" y="18753"/>
                  </a:cubicBezTo>
                  <a:cubicBezTo>
                    <a:pt x="31701" y="6251"/>
                    <a:pt x="47030" y="0"/>
                    <a:pt x="65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22" name="TekstSylinder 521">
              <a:extLst>
                <a:ext uri="{FF2B5EF4-FFF2-40B4-BE49-F238E27FC236}">
                  <a16:creationId xmlns:a16="http://schemas.microsoft.com/office/drawing/2014/main" id="{A3ED18B4-F31D-442F-A0F0-42C8A2EE35DA}"/>
                </a:ext>
              </a:extLst>
            </p:cNvPr>
            <p:cNvSpPr txBox="1"/>
            <p:nvPr/>
          </p:nvSpPr>
          <p:spPr>
            <a:xfrm>
              <a:off x="8810017" y="5311643"/>
              <a:ext cx="365806" cy="307777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GB" sz="1400" b="1" dirty="0" err="1"/>
                <a:t>Ås</a:t>
              </a:r>
              <a:endParaRPr lang="en-GB" sz="1400" b="1" dirty="0"/>
            </a:p>
          </p:txBody>
        </p:sp>
        <p:cxnSp>
          <p:nvCxnSpPr>
            <p:cNvPr id="523" name="Rett linje 171">
              <a:extLst>
                <a:ext uri="{FF2B5EF4-FFF2-40B4-BE49-F238E27FC236}">
                  <a16:creationId xmlns:a16="http://schemas.microsoft.com/office/drawing/2014/main" id="{D3EA5576-024C-4D48-8394-28CFEB8AFF9E}"/>
                </a:ext>
              </a:extLst>
            </p:cNvPr>
            <p:cNvCxnSpPr>
              <a:endCxn id="522" idx="1"/>
            </p:cNvCxnSpPr>
            <p:nvPr/>
          </p:nvCxnSpPr>
          <p:spPr>
            <a:xfrm flipV="1">
              <a:off x="7152465" y="5465532"/>
              <a:ext cx="1657552" cy="27958"/>
            </a:xfrm>
            <a:prstGeom prst="straightConnector1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4" name="TekstSylinder 523">
              <a:extLst>
                <a:ext uri="{FF2B5EF4-FFF2-40B4-BE49-F238E27FC236}">
                  <a16:creationId xmlns:a16="http://schemas.microsoft.com/office/drawing/2014/main" id="{81475811-FF21-4E0E-A928-3FEBEDC216C2}"/>
                </a:ext>
              </a:extLst>
            </p:cNvPr>
            <p:cNvSpPr txBox="1"/>
            <p:nvPr/>
          </p:nvSpPr>
          <p:spPr>
            <a:xfrm>
              <a:off x="8810017" y="5613587"/>
              <a:ext cx="1593064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GB" sz="1200" dirty="0"/>
                <a:t>Food Science</a:t>
              </a:r>
            </a:p>
            <a:p>
              <a:r>
                <a:rPr lang="en-GB" sz="1200" dirty="0"/>
                <a:t>Aquaculture</a:t>
              </a:r>
            </a:p>
          </p:txBody>
        </p:sp>
      </p:grpSp>
      <p:grpSp>
        <p:nvGrpSpPr>
          <p:cNvPr id="525" name="Stedsmarkør">
            <a:extLst>
              <a:ext uri="{FF2B5EF4-FFF2-40B4-BE49-F238E27FC236}">
                <a16:creationId xmlns:a16="http://schemas.microsoft.com/office/drawing/2014/main" id="{58791697-8AE4-48DA-92FA-5518610417B1}"/>
              </a:ext>
            </a:extLst>
          </p:cNvPr>
          <p:cNvGrpSpPr/>
          <p:nvPr/>
        </p:nvGrpSpPr>
        <p:grpSpPr>
          <a:xfrm>
            <a:off x="4870165" y="3965793"/>
            <a:ext cx="3310541" cy="775106"/>
            <a:chOff x="7092540" y="5300146"/>
            <a:chExt cx="3310541" cy="775106"/>
          </a:xfrm>
        </p:grpSpPr>
        <p:sp>
          <p:nvSpPr>
            <p:cNvPr id="526" name="map-marker">
              <a:extLst>
                <a:ext uri="{FF2B5EF4-FFF2-40B4-BE49-F238E27FC236}">
                  <a16:creationId xmlns:a16="http://schemas.microsoft.com/office/drawing/2014/main" id="{8CB44A93-B138-4200-A17D-990D253757B0}"/>
                </a:ext>
              </a:extLst>
            </p:cNvPr>
            <p:cNvSpPr/>
            <p:nvPr/>
          </p:nvSpPr>
          <p:spPr>
            <a:xfrm>
              <a:off x="7092540" y="5300146"/>
              <a:ext cx="130374" cy="195560"/>
            </a:xfrm>
            <a:custGeom>
              <a:avLst/>
              <a:gdLst/>
              <a:ahLst/>
              <a:cxnLst/>
              <a:rect l="l" t="t" r="r" b="b"/>
              <a:pathLst>
                <a:path w="130374" h="195560">
                  <a:moveTo>
                    <a:pt x="65187" y="32594"/>
                  </a:moveTo>
                  <a:cubicBezTo>
                    <a:pt x="56257" y="32594"/>
                    <a:pt x="48518" y="35719"/>
                    <a:pt x="41970" y="41970"/>
                  </a:cubicBezTo>
                  <a:cubicBezTo>
                    <a:pt x="35719" y="48220"/>
                    <a:pt x="32594" y="55960"/>
                    <a:pt x="32594" y="65187"/>
                  </a:cubicBezTo>
                  <a:cubicBezTo>
                    <a:pt x="32594" y="73819"/>
                    <a:pt x="35719" y="81558"/>
                    <a:pt x="41970" y="88404"/>
                  </a:cubicBezTo>
                  <a:cubicBezTo>
                    <a:pt x="48518" y="94655"/>
                    <a:pt x="56257" y="97780"/>
                    <a:pt x="65187" y="97780"/>
                  </a:cubicBezTo>
                  <a:cubicBezTo>
                    <a:pt x="74117" y="97780"/>
                    <a:pt x="81856" y="94655"/>
                    <a:pt x="88404" y="88404"/>
                  </a:cubicBezTo>
                  <a:cubicBezTo>
                    <a:pt x="94655" y="81558"/>
                    <a:pt x="97780" y="73819"/>
                    <a:pt x="97780" y="65187"/>
                  </a:cubicBezTo>
                  <a:cubicBezTo>
                    <a:pt x="97780" y="55960"/>
                    <a:pt x="94655" y="48220"/>
                    <a:pt x="88404" y="41970"/>
                  </a:cubicBezTo>
                  <a:cubicBezTo>
                    <a:pt x="81856" y="35719"/>
                    <a:pt x="74117" y="32594"/>
                    <a:pt x="65187" y="32594"/>
                  </a:cubicBezTo>
                  <a:close/>
                  <a:moveTo>
                    <a:pt x="65187" y="0"/>
                  </a:moveTo>
                  <a:cubicBezTo>
                    <a:pt x="83344" y="0"/>
                    <a:pt x="98673" y="6251"/>
                    <a:pt x="111175" y="18753"/>
                  </a:cubicBezTo>
                  <a:cubicBezTo>
                    <a:pt x="123974" y="31552"/>
                    <a:pt x="130374" y="47030"/>
                    <a:pt x="130374" y="65187"/>
                  </a:cubicBezTo>
                  <a:cubicBezTo>
                    <a:pt x="130374" y="74414"/>
                    <a:pt x="129034" y="82004"/>
                    <a:pt x="126356" y="87958"/>
                  </a:cubicBezTo>
                  <a:lnTo>
                    <a:pt x="79921" y="186631"/>
                  </a:lnTo>
                  <a:cubicBezTo>
                    <a:pt x="78730" y="189310"/>
                    <a:pt x="76647" y="191542"/>
                    <a:pt x="73670" y="193328"/>
                  </a:cubicBezTo>
                  <a:cubicBezTo>
                    <a:pt x="71587" y="194816"/>
                    <a:pt x="68759" y="195560"/>
                    <a:pt x="65187" y="195560"/>
                  </a:cubicBezTo>
                  <a:cubicBezTo>
                    <a:pt x="61615" y="195560"/>
                    <a:pt x="58788" y="194816"/>
                    <a:pt x="56704" y="193328"/>
                  </a:cubicBezTo>
                  <a:cubicBezTo>
                    <a:pt x="53727" y="191542"/>
                    <a:pt x="51644" y="189310"/>
                    <a:pt x="50453" y="186631"/>
                  </a:cubicBezTo>
                  <a:lnTo>
                    <a:pt x="4019" y="87958"/>
                  </a:lnTo>
                  <a:cubicBezTo>
                    <a:pt x="1340" y="82004"/>
                    <a:pt x="0" y="74414"/>
                    <a:pt x="0" y="65187"/>
                  </a:cubicBezTo>
                  <a:cubicBezTo>
                    <a:pt x="0" y="47030"/>
                    <a:pt x="6400" y="31552"/>
                    <a:pt x="19199" y="18753"/>
                  </a:cubicBezTo>
                  <a:cubicBezTo>
                    <a:pt x="31701" y="6251"/>
                    <a:pt x="47030" y="0"/>
                    <a:pt x="65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27" name="TekstSylinder 526">
              <a:extLst>
                <a:ext uri="{FF2B5EF4-FFF2-40B4-BE49-F238E27FC236}">
                  <a16:creationId xmlns:a16="http://schemas.microsoft.com/office/drawing/2014/main" id="{FCAFDD45-B7D2-42B3-A988-E85673FF35A9}"/>
                </a:ext>
              </a:extLst>
            </p:cNvPr>
            <p:cNvSpPr txBox="1"/>
            <p:nvPr/>
          </p:nvSpPr>
          <p:spPr>
            <a:xfrm>
              <a:off x="8810017" y="5311643"/>
              <a:ext cx="1105816" cy="307777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r>
                <a:rPr lang="en-GB" sz="1400" b="1" dirty="0" err="1"/>
                <a:t>Sunndalsøra</a:t>
              </a:r>
              <a:endParaRPr lang="en-GB" sz="1400" b="1" dirty="0"/>
            </a:p>
          </p:txBody>
        </p:sp>
        <p:cxnSp>
          <p:nvCxnSpPr>
            <p:cNvPr id="528" name="Rett linje 171">
              <a:extLst>
                <a:ext uri="{FF2B5EF4-FFF2-40B4-BE49-F238E27FC236}">
                  <a16:creationId xmlns:a16="http://schemas.microsoft.com/office/drawing/2014/main" id="{64BECC0A-5A24-4C04-A1D8-5920EE5AD62C}"/>
                </a:ext>
              </a:extLst>
            </p:cNvPr>
            <p:cNvCxnSpPr>
              <a:endCxn id="527" idx="1"/>
            </p:cNvCxnSpPr>
            <p:nvPr/>
          </p:nvCxnSpPr>
          <p:spPr>
            <a:xfrm flipV="1">
              <a:off x="7152465" y="5465532"/>
              <a:ext cx="1657552" cy="27958"/>
            </a:xfrm>
            <a:prstGeom prst="straightConnector1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9" name="TekstSylinder 528">
              <a:extLst>
                <a:ext uri="{FF2B5EF4-FFF2-40B4-BE49-F238E27FC236}">
                  <a16:creationId xmlns:a16="http://schemas.microsoft.com/office/drawing/2014/main" id="{C91B80B4-0BE7-4272-89D4-FA577EF3DEDB}"/>
                </a:ext>
              </a:extLst>
            </p:cNvPr>
            <p:cNvSpPr txBox="1"/>
            <p:nvPr/>
          </p:nvSpPr>
          <p:spPr>
            <a:xfrm>
              <a:off x="8810017" y="5613587"/>
              <a:ext cx="1593064" cy="461665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GB" sz="1200" dirty="0"/>
                <a:t>Aquaculture</a:t>
              </a:r>
            </a:p>
            <a:p>
              <a:endParaRPr lang="en-GB" sz="1200" dirty="0"/>
            </a:p>
          </p:txBody>
        </p:sp>
      </p:grpSp>
      <p:grpSp>
        <p:nvGrpSpPr>
          <p:cNvPr id="530" name="Stedsmarkør">
            <a:extLst>
              <a:ext uri="{FF2B5EF4-FFF2-40B4-BE49-F238E27FC236}">
                <a16:creationId xmlns:a16="http://schemas.microsoft.com/office/drawing/2014/main" id="{CA0B1EC4-4CC1-4EE7-945A-EB86A0F6309F}"/>
              </a:ext>
            </a:extLst>
          </p:cNvPr>
          <p:cNvGrpSpPr/>
          <p:nvPr/>
        </p:nvGrpSpPr>
        <p:grpSpPr>
          <a:xfrm>
            <a:off x="2418321" y="5381731"/>
            <a:ext cx="1911330" cy="671977"/>
            <a:chOff x="4303394" y="5381731"/>
            <a:chExt cx="1911330" cy="671977"/>
          </a:xfrm>
        </p:grpSpPr>
        <p:sp>
          <p:nvSpPr>
            <p:cNvPr id="531" name="map-marker">
              <a:extLst>
                <a:ext uri="{FF2B5EF4-FFF2-40B4-BE49-F238E27FC236}">
                  <a16:creationId xmlns:a16="http://schemas.microsoft.com/office/drawing/2014/main" id="{AFDE20BF-63E5-43EB-ADAC-FA1E35BC2CDD}"/>
                </a:ext>
              </a:extLst>
            </p:cNvPr>
            <p:cNvSpPr/>
            <p:nvPr/>
          </p:nvSpPr>
          <p:spPr>
            <a:xfrm>
              <a:off x="6084350" y="5381731"/>
              <a:ext cx="130374" cy="195560"/>
            </a:xfrm>
            <a:custGeom>
              <a:avLst/>
              <a:gdLst/>
              <a:ahLst/>
              <a:cxnLst/>
              <a:rect l="l" t="t" r="r" b="b"/>
              <a:pathLst>
                <a:path w="130374" h="195560">
                  <a:moveTo>
                    <a:pt x="65187" y="32594"/>
                  </a:moveTo>
                  <a:cubicBezTo>
                    <a:pt x="56257" y="32594"/>
                    <a:pt x="48518" y="35719"/>
                    <a:pt x="41970" y="41970"/>
                  </a:cubicBezTo>
                  <a:cubicBezTo>
                    <a:pt x="35719" y="48220"/>
                    <a:pt x="32594" y="55960"/>
                    <a:pt x="32594" y="65187"/>
                  </a:cubicBezTo>
                  <a:cubicBezTo>
                    <a:pt x="32594" y="73819"/>
                    <a:pt x="35719" y="81558"/>
                    <a:pt x="41970" y="88404"/>
                  </a:cubicBezTo>
                  <a:cubicBezTo>
                    <a:pt x="48518" y="94655"/>
                    <a:pt x="56257" y="97780"/>
                    <a:pt x="65187" y="97780"/>
                  </a:cubicBezTo>
                  <a:cubicBezTo>
                    <a:pt x="74117" y="97780"/>
                    <a:pt x="81856" y="94655"/>
                    <a:pt x="88404" y="88404"/>
                  </a:cubicBezTo>
                  <a:cubicBezTo>
                    <a:pt x="94655" y="81558"/>
                    <a:pt x="97780" y="73819"/>
                    <a:pt x="97780" y="65187"/>
                  </a:cubicBezTo>
                  <a:cubicBezTo>
                    <a:pt x="97780" y="55960"/>
                    <a:pt x="94655" y="48220"/>
                    <a:pt x="88404" y="41970"/>
                  </a:cubicBezTo>
                  <a:cubicBezTo>
                    <a:pt x="81856" y="35719"/>
                    <a:pt x="74117" y="32594"/>
                    <a:pt x="65187" y="32594"/>
                  </a:cubicBezTo>
                  <a:close/>
                  <a:moveTo>
                    <a:pt x="65187" y="0"/>
                  </a:moveTo>
                  <a:cubicBezTo>
                    <a:pt x="83344" y="0"/>
                    <a:pt x="98673" y="6251"/>
                    <a:pt x="111175" y="18753"/>
                  </a:cubicBezTo>
                  <a:cubicBezTo>
                    <a:pt x="123974" y="31552"/>
                    <a:pt x="130374" y="47030"/>
                    <a:pt x="130374" y="65187"/>
                  </a:cubicBezTo>
                  <a:cubicBezTo>
                    <a:pt x="130374" y="74414"/>
                    <a:pt x="129034" y="82004"/>
                    <a:pt x="126356" y="87958"/>
                  </a:cubicBezTo>
                  <a:lnTo>
                    <a:pt x="79921" y="186631"/>
                  </a:lnTo>
                  <a:cubicBezTo>
                    <a:pt x="78730" y="189310"/>
                    <a:pt x="76647" y="191542"/>
                    <a:pt x="73670" y="193328"/>
                  </a:cubicBezTo>
                  <a:cubicBezTo>
                    <a:pt x="71587" y="194816"/>
                    <a:pt x="68759" y="195560"/>
                    <a:pt x="65187" y="195560"/>
                  </a:cubicBezTo>
                  <a:cubicBezTo>
                    <a:pt x="61615" y="195560"/>
                    <a:pt x="58788" y="194816"/>
                    <a:pt x="56704" y="193328"/>
                  </a:cubicBezTo>
                  <a:cubicBezTo>
                    <a:pt x="53727" y="191542"/>
                    <a:pt x="51644" y="189310"/>
                    <a:pt x="50453" y="186631"/>
                  </a:cubicBezTo>
                  <a:lnTo>
                    <a:pt x="4019" y="87958"/>
                  </a:lnTo>
                  <a:cubicBezTo>
                    <a:pt x="1340" y="82004"/>
                    <a:pt x="0" y="74414"/>
                    <a:pt x="0" y="65187"/>
                  </a:cubicBezTo>
                  <a:cubicBezTo>
                    <a:pt x="0" y="47030"/>
                    <a:pt x="6400" y="31552"/>
                    <a:pt x="19199" y="18753"/>
                  </a:cubicBezTo>
                  <a:cubicBezTo>
                    <a:pt x="31701" y="6251"/>
                    <a:pt x="47030" y="0"/>
                    <a:pt x="65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32" name="TekstSylinder 531">
              <a:extLst>
                <a:ext uri="{FF2B5EF4-FFF2-40B4-BE49-F238E27FC236}">
                  <a16:creationId xmlns:a16="http://schemas.microsoft.com/office/drawing/2014/main" id="{A2C1ECBF-78AF-46D3-83D3-27174FAFC8FC}"/>
                </a:ext>
              </a:extLst>
            </p:cNvPr>
            <p:cNvSpPr txBox="1"/>
            <p:nvPr/>
          </p:nvSpPr>
          <p:spPr>
            <a:xfrm>
              <a:off x="4303394" y="5444250"/>
              <a:ext cx="920060" cy="307777"/>
            </a:xfrm>
            <a:prstGeom prst="rect">
              <a:avLst/>
            </a:prstGeom>
            <a:noFill/>
          </p:spPr>
          <p:txBody>
            <a:bodyPr wrap="none" rtlCol="0" anchor="b" anchorCtr="0">
              <a:spAutoFit/>
            </a:bodyPr>
            <a:lstStyle/>
            <a:p>
              <a:pPr algn="r"/>
              <a:r>
                <a:rPr lang="en-GB" sz="1400" b="1" dirty="0"/>
                <a:t>Stavanger</a:t>
              </a:r>
            </a:p>
          </p:txBody>
        </p:sp>
        <p:cxnSp>
          <p:nvCxnSpPr>
            <p:cNvPr id="533" name="Rett linje 171">
              <a:extLst>
                <a:ext uri="{FF2B5EF4-FFF2-40B4-BE49-F238E27FC236}">
                  <a16:creationId xmlns:a16="http://schemas.microsoft.com/office/drawing/2014/main" id="{F8C61DED-EA9C-4970-8512-7536AF045577}"/>
                </a:ext>
              </a:extLst>
            </p:cNvPr>
            <p:cNvCxnSpPr/>
            <p:nvPr/>
          </p:nvCxnSpPr>
          <p:spPr>
            <a:xfrm flipV="1">
              <a:off x="5233171" y="5573665"/>
              <a:ext cx="918263" cy="15488"/>
            </a:xfrm>
            <a:prstGeom prst="straightConnector1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4" name="TekstSylinder 533">
              <a:extLst>
                <a:ext uri="{FF2B5EF4-FFF2-40B4-BE49-F238E27FC236}">
                  <a16:creationId xmlns:a16="http://schemas.microsoft.com/office/drawing/2014/main" id="{A1F09CFE-C860-43C8-9CC5-47D042109A3B}"/>
                </a:ext>
              </a:extLst>
            </p:cNvPr>
            <p:cNvSpPr txBox="1"/>
            <p:nvPr/>
          </p:nvSpPr>
          <p:spPr>
            <a:xfrm>
              <a:off x="4313239" y="5776709"/>
              <a:ext cx="915786" cy="276999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lstStyle/>
            <a:p>
              <a:r>
                <a:rPr lang="en-GB" sz="1200" dirty="0"/>
                <a:t>Seafood</a:t>
              </a:r>
            </a:p>
          </p:txBody>
        </p:sp>
      </p:grpSp>
      <p:sp>
        <p:nvSpPr>
          <p:cNvPr id="535" name="map-marker">
            <a:extLst>
              <a:ext uri="{FF2B5EF4-FFF2-40B4-BE49-F238E27FC236}">
                <a16:creationId xmlns:a16="http://schemas.microsoft.com/office/drawing/2014/main" id="{04A5D666-CA37-417D-BC9C-DFA6FFA04D3D}"/>
              </a:ext>
            </a:extLst>
          </p:cNvPr>
          <p:cNvSpPr/>
          <p:nvPr/>
        </p:nvSpPr>
        <p:spPr>
          <a:xfrm>
            <a:off x="4199756" y="4965740"/>
            <a:ext cx="130374" cy="195560"/>
          </a:xfrm>
          <a:custGeom>
            <a:avLst/>
            <a:gdLst/>
            <a:ahLst/>
            <a:cxnLst/>
            <a:rect l="l" t="t" r="r" b="b"/>
            <a:pathLst>
              <a:path w="130374" h="195560">
                <a:moveTo>
                  <a:pt x="65187" y="32594"/>
                </a:moveTo>
                <a:cubicBezTo>
                  <a:pt x="56257" y="32594"/>
                  <a:pt x="48518" y="35719"/>
                  <a:pt x="41970" y="41970"/>
                </a:cubicBezTo>
                <a:cubicBezTo>
                  <a:pt x="35719" y="48220"/>
                  <a:pt x="32594" y="55960"/>
                  <a:pt x="32594" y="65187"/>
                </a:cubicBezTo>
                <a:cubicBezTo>
                  <a:pt x="32594" y="73819"/>
                  <a:pt x="35719" y="81558"/>
                  <a:pt x="41970" y="88404"/>
                </a:cubicBezTo>
                <a:cubicBezTo>
                  <a:pt x="48518" y="94655"/>
                  <a:pt x="56257" y="97780"/>
                  <a:pt x="65187" y="97780"/>
                </a:cubicBezTo>
                <a:cubicBezTo>
                  <a:pt x="74117" y="97780"/>
                  <a:pt x="81856" y="94655"/>
                  <a:pt x="88404" y="88404"/>
                </a:cubicBezTo>
                <a:cubicBezTo>
                  <a:pt x="94655" y="81558"/>
                  <a:pt x="97780" y="73819"/>
                  <a:pt x="97780" y="65187"/>
                </a:cubicBezTo>
                <a:cubicBezTo>
                  <a:pt x="97780" y="55960"/>
                  <a:pt x="94655" y="48220"/>
                  <a:pt x="88404" y="41970"/>
                </a:cubicBezTo>
                <a:cubicBezTo>
                  <a:pt x="81856" y="35719"/>
                  <a:pt x="74117" y="32594"/>
                  <a:pt x="65187" y="32594"/>
                </a:cubicBezTo>
                <a:close/>
                <a:moveTo>
                  <a:pt x="65187" y="0"/>
                </a:moveTo>
                <a:cubicBezTo>
                  <a:pt x="83344" y="0"/>
                  <a:pt x="98673" y="6251"/>
                  <a:pt x="111175" y="18753"/>
                </a:cubicBezTo>
                <a:cubicBezTo>
                  <a:pt x="123974" y="31552"/>
                  <a:pt x="130374" y="47030"/>
                  <a:pt x="130374" y="65187"/>
                </a:cubicBezTo>
                <a:cubicBezTo>
                  <a:pt x="130374" y="74414"/>
                  <a:pt x="129034" y="82004"/>
                  <a:pt x="126356" y="87958"/>
                </a:cubicBezTo>
                <a:lnTo>
                  <a:pt x="79921" y="186631"/>
                </a:lnTo>
                <a:cubicBezTo>
                  <a:pt x="78730" y="189310"/>
                  <a:pt x="76647" y="191542"/>
                  <a:pt x="73670" y="193328"/>
                </a:cubicBezTo>
                <a:cubicBezTo>
                  <a:pt x="71587" y="194816"/>
                  <a:pt x="68759" y="195560"/>
                  <a:pt x="65187" y="195560"/>
                </a:cubicBezTo>
                <a:cubicBezTo>
                  <a:pt x="61615" y="195560"/>
                  <a:pt x="58788" y="194816"/>
                  <a:pt x="56704" y="193328"/>
                </a:cubicBezTo>
                <a:cubicBezTo>
                  <a:pt x="53727" y="191542"/>
                  <a:pt x="51644" y="189310"/>
                  <a:pt x="50453" y="186631"/>
                </a:cubicBezTo>
                <a:lnTo>
                  <a:pt x="4019" y="87958"/>
                </a:lnTo>
                <a:cubicBezTo>
                  <a:pt x="1340" y="82004"/>
                  <a:pt x="0" y="74414"/>
                  <a:pt x="0" y="65187"/>
                </a:cubicBezTo>
                <a:cubicBezTo>
                  <a:pt x="0" y="47030"/>
                  <a:pt x="6400" y="31552"/>
                  <a:pt x="19199" y="18753"/>
                </a:cubicBezTo>
                <a:cubicBezTo>
                  <a:pt x="31701" y="6251"/>
                  <a:pt x="47030" y="0"/>
                  <a:pt x="651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36" name="TekstSylinder 535">
            <a:extLst>
              <a:ext uri="{FF2B5EF4-FFF2-40B4-BE49-F238E27FC236}">
                <a16:creationId xmlns:a16="http://schemas.microsoft.com/office/drawing/2014/main" id="{A011CA01-7A8C-4FC4-867E-2C03401C77A0}"/>
              </a:ext>
            </a:extLst>
          </p:cNvPr>
          <p:cNvSpPr txBox="1"/>
          <p:nvPr/>
        </p:nvSpPr>
        <p:spPr>
          <a:xfrm>
            <a:off x="2641430" y="4333720"/>
            <a:ext cx="706668" cy="307777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r"/>
            <a:r>
              <a:rPr lang="en-GB" sz="1400" b="1" dirty="0"/>
              <a:t>Bergen</a:t>
            </a:r>
          </a:p>
        </p:txBody>
      </p:sp>
      <p:sp>
        <p:nvSpPr>
          <p:cNvPr id="537" name="TekstSylinder 536">
            <a:extLst>
              <a:ext uri="{FF2B5EF4-FFF2-40B4-BE49-F238E27FC236}">
                <a16:creationId xmlns:a16="http://schemas.microsoft.com/office/drawing/2014/main" id="{A51F8971-FB1F-4C06-9DAD-F04DD4763146}"/>
              </a:ext>
            </a:extLst>
          </p:cNvPr>
          <p:cNvSpPr txBox="1"/>
          <p:nvPr/>
        </p:nvSpPr>
        <p:spPr>
          <a:xfrm>
            <a:off x="2643611" y="4666179"/>
            <a:ext cx="1116531" cy="4616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en-GB" sz="1200" dirty="0"/>
              <a:t>Aquaculture</a:t>
            </a:r>
          </a:p>
          <a:p>
            <a:endParaRPr lang="en-GB" sz="1200" dirty="0"/>
          </a:p>
        </p:txBody>
      </p:sp>
      <p:cxnSp>
        <p:nvCxnSpPr>
          <p:cNvPr id="538" name="Vinkel 163">
            <a:extLst>
              <a:ext uri="{FF2B5EF4-FFF2-40B4-BE49-F238E27FC236}">
                <a16:creationId xmlns:a16="http://schemas.microsoft.com/office/drawing/2014/main" id="{5DF2D4CA-4F4B-4B14-9DA2-640660CBB124}"/>
              </a:ext>
            </a:extLst>
          </p:cNvPr>
          <p:cNvCxnSpPr>
            <a:cxnSpLocks/>
            <a:endCxn id="536" idx="3"/>
          </p:cNvCxnSpPr>
          <p:nvPr/>
        </p:nvCxnSpPr>
        <p:spPr>
          <a:xfrm rot="10800000">
            <a:off x="3348099" y="4487609"/>
            <a:ext cx="877919" cy="672866"/>
          </a:xfrm>
          <a:prstGeom prst="bentConnector3">
            <a:avLst>
              <a:gd name="adj1" fmla="val 50000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5" name="Bilde 12">
            <a:extLst>
              <a:ext uri="{FF2B5EF4-FFF2-40B4-BE49-F238E27FC236}">
                <a16:creationId xmlns:a16="http://schemas.microsoft.com/office/drawing/2014/main" id="{C2030E97-22F4-40FE-9676-3D18281B6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196" name="Picture 195" descr="Logo, company name&#10;&#10;Description automatically generated">
            <a:extLst>
              <a:ext uri="{FF2B5EF4-FFF2-40B4-BE49-F238E27FC236}">
                <a16:creationId xmlns:a16="http://schemas.microsoft.com/office/drawing/2014/main" id="{C8A36396-E64B-4254-8E3F-92F6F68C5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  <p:sp>
        <p:nvSpPr>
          <p:cNvPr id="197" name="Tittel 20">
            <a:extLst>
              <a:ext uri="{FF2B5EF4-FFF2-40B4-BE49-F238E27FC236}">
                <a16:creationId xmlns:a16="http://schemas.microsoft.com/office/drawing/2014/main" id="{11400A47-1BC5-4FAF-B39A-4CB8D04AE043}"/>
              </a:ext>
            </a:extLst>
          </p:cNvPr>
          <p:cNvSpPr txBox="1">
            <a:spLocks/>
          </p:cNvSpPr>
          <p:nvPr/>
        </p:nvSpPr>
        <p:spPr>
          <a:xfrm>
            <a:off x="387350" y="365126"/>
            <a:ext cx="10458450" cy="584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Nofima on the map</a:t>
            </a:r>
          </a:p>
        </p:txBody>
      </p:sp>
    </p:spTree>
    <p:extLst>
      <p:ext uri="{BB962C8B-B14F-4D97-AF65-F5344CB8AC3E}">
        <p14:creationId xmlns:p14="http://schemas.microsoft.com/office/powerpoint/2010/main" val="2336347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Projects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GB" dirty="0"/>
              <a:t>618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in which Nofima is engaged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Customers from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en-GB" dirty="0"/>
              <a:t>28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different countries</a:t>
            </a: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employees</a:t>
            </a:r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391</a:t>
            </a:r>
          </a:p>
        </p:txBody>
      </p:sp>
      <p:sp>
        <p:nvSpPr>
          <p:cNvPr id="17" name="Plassholder for tekst 16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60% women and 40% men</a:t>
            </a:r>
          </a:p>
          <a:p>
            <a:r>
              <a:rPr lang="en-GB" dirty="0"/>
              <a:t>171 have a PhD</a:t>
            </a:r>
          </a:p>
        </p:txBody>
      </p:sp>
      <p:sp>
        <p:nvSpPr>
          <p:cNvPr id="18" name="Plassholder for tekst 1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TURNOVER</a:t>
            </a:r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661</a:t>
            </a:r>
          </a:p>
        </p:txBody>
      </p:sp>
      <p:sp>
        <p:nvSpPr>
          <p:cNvPr id="20" name="Plassholder for tekst 19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Million NOK in 2020</a:t>
            </a:r>
          </a:p>
        </p:txBody>
      </p:sp>
      <p:sp>
        <p:nvSpPr>
          <p:cNvPr id="21" name="Tittel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Nofima in numbers</a:t>
            </a:r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2" name="Bilde 12">
            <a:extLst>
              <a:ext uri="{FF2B5EF4-FFF2-40B4-BE49-F238E27FC236}">
                <a16:creationId xmlns:a16="http://schemas.microsoft.com/office/drawing/2014/main" id="{5D2D9577-0732-48D8-99C2-356AD7338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734CACF9-C87E-4229-B570-AAB9EF1A0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3024" y="539750"/>
            <a:ext cx="5876542" cy="923330"/>
          </a:xfrm>
        </p:spPr>
        <p:txBody>
          <a:bodyPr vert="horz" wrap="none" lIns="0" tIns="0" rIns="0" bIns="0" rtlCol="0" anchor="b" anchorCtr="0">
            <a:noAutofit/>
          </a:bodyPr>
          <a:lstStyle/>
          <a:p>
            <a:pPr eaLnBrk="1" hangingPunct="1"/>
            <a:r>
              <a:rPr lang="en-GB" altLang="nb-NO" sz="2400" dirty="0"/>
              <a:t>Department of </a:t>
            </a:r>
            <a:br>
              <a:rPr lang="en-GB" altLang="nb-NO" sz="3600" dirty="0"/>
            </a:br>
            <a:r>
              <a:rPr lang="en-GB" altLang="nb-NO" sz="3600" dirty="0"/>
              <a:t>Marketing Research</a:t>
            </a:r>
            <a:endParaRPr lang="en-GB" altLang="nb-NO" sz="3600" dirty="0">
              <a:solidFill>
                <a:srgbClr val="003F72"/>
              </a:solidFill>
            </a:endParaRPr>
          </a:p>
        </p:txBody>
      </p:sp>
      <p:sp>
        <p:nvSpPr>
          <p:cNvPr id="19459" name="Plassholder for innhold 7"/>
          <p:cNvSpPr>
            <a:spLocks noGrp="1"/>
          </p:cNvSpPr>
          <p:nvPr>
            <p:ph sz="half" idx="4294967295"/>
          </p:nvPr>
        </p:nvSpPr>
        <p:spPr>
          <a:xfrm>
            <a:off x="570865" y="1537567"/>
            <a:ext cx="8560943" cy="498497"/>
          </a:xfrm>
        </p:spPr>
        <p:txBody>
          <a:bodyPr vert="horz" lIns="0" tIns="0" rIns="0" bIns="0" numCol="1" spcCol="180000" rtlCol="0"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altLang="nb-NO" dirty="0"/>
              <a:t>Knowledge about markets and buying behaviour at consumer and industry level</a:t>
            </a:r>
          </a:p>
        </p:txBody>
      </p:sp>
      <p:sp>
        <p:nvSpPr>
          <p:cNvPr id="19460" name="Plassholder for innhold 7"/>
          <p:cNvSpPr>
            <a:spLocks noGrp="1"/>
          </p:cNvSpPr>
          <p:nvPr>
            <p:ph sz="half" idx="4294967295"/>
          </p:nvPr>
        </p:nvSpPr>
        <p:spPr>
          <a:xfrm>
            <a:off x="570865" y="2036064"/>
            <a:ext cx="8560943" cy="4462272"/>
          </a:xfrm>
        </p:spPr>
        <p:txBody>
          <a:bodyPr vert="horz" wrap="none" lIns="0" tIns="0" rIns="0" bIns="0" numCol="1" spcCol="180000" rtlCol="0">
            <a:normAutofit/>
          </a:bodyPr>
          <a:lstStyle/>
          <a:p>
            <a:pPr eaLnBrk="1" hangingPunct="1">
              <a:buFontTx/>
              <a:buNone/>
            </a:pPr>
            <a:r>
              <a:rPr lang="en-GB" altLang="nb-NO" sz="3200" dirty="0"/>
              <a:t>Marketing and consumer research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Attitudes, preferences and habits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Industrial buying behaviours, dynamics and structure in marketing channels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Knowledge as a basis for developing of established and new markets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en-GB" altLang="nb-NO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b-NO" sz="3200" dirty="0"/>
              <a:t>Market-based product development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Product development at the point of intersection between product and consumer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Consumer testing and evaluation of product concepts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Barriers and success criteria for product development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en-GB" altLang="nb-NO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nb-NO" sz="3200" dirty="0"/>
              <a:t>Market strategy</a:t>
            </a:r>
            <a:endParaRPr lang="en-GB" altLang="nb-NO" dirty="0"/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Branding and brand building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Positioning through differentiation, segmentation and niche choice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GB" altLang="nb-NO" dirty="0"/>
              <a:t>Choice of marketing channels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endParaRPr lang="nb-NO" altLang="nb-NO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b-NO" altLang="nb-NO" dirty="0"/>
              <a:t>				</a:t>
            </a:r>
            <a:endParaRPr lang="nb-NO" altLang="nb-NO" sz="1000" dirty="0"/>
          </a:p>
        </p:txBody>
      </p:sp>
      <p:pic>
        <p:nvPicPr>
          <p:cNvPr id="19461" name="Bilde 6" descr="Forbruker og mark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1"/>
          <a:stretch/>
        </p:blipFill>
        <p:spPr bwMode="auto">
          <a:xfrm>
            <a:off x="9279001" y="1182726"/>
            <a:ext cx="2339975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12">
            <a:extLst>
              <a:ext uri="{FF2B5EF4-FFF2-40B4-BE49-F238E27FC236}">
                <a16:creationId xmlns:a16="http://schemas.microsoft.com/office/drawing/2014/main" id="{0D230157-385A-4BC6-B149-AEFC24A1A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18BAC9F-F1D4-4337-B1EC-6C7B49522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4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6451D07-4FFF-4A67-94B3-A8941D721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48" y="1095654"/>
            <a:ext cx="7008679" cy="466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D255C55-C792-44D2-8C2B-8C6828D6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60" y="246577"/>
            <a:ext cx="10458450" cy="849077"/>
          </a:xfrm>
        </p:spPr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project</a:t>
            </a:r>
            <a:endParaRPr lang="nb-NO" dirty="0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026624FE-0671-4B25-8E2C-C1787A337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37827" y="5297999"/>
            <a:ext cx="3316346" cy="1516752"/>
          </a:xfr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9565E8B-58B7-4258-BD53-AEEF7FE7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A29D51F-F6BA-4FE7-9546-61CB62BCA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99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BlueCC </a:t>
            </a:r>
            <a:r>
              <a:rPr lang="en-GB" dirty="0"/>
              <a:t>in </a:t>
            </a:r>
            <a:r>
              <a:rPr lang="en-GB" noProof="0" dirty="0"/>
              <a:t>short</a:t>
            </a:r>
          </a:p>
        </p:txBody>
      </p:sp>
      <p:sp>
        <p:nvSpPr>
          <p:cNvPr id="10" name="Plassholder for innhol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err="1"/>
              <a:t>Aim</a:t>
            </a:r>
            <a:r>
              <a:rPr lang="nb-NO" dirty="0"/>
              <a:t>: </a:t>
            </a:r>
            <a:r>
              <a:rPr lang="nb-NO" u="sng" dirty="0" err="1"/>
              <a:t>Targeted</a:t>
            </a:r>
            <a:r>
              <a:rPr lang="nb-NO" dirty="0"/>
              <a:t> </a:t>
            </a:r>
            <a:r>
              <a:rPr lang="nb-NO" dirty="0" err="1"/>
              <a:t>use</a:t>
            </a:r>
            <a:r>
              <a:rPr lang="nb-NO" dirty="0"/>
              <a:t> of </a:t>
            </a:r>
            <a:r>
              <a:rPr lang="nb-NO" dirty="0" err="1"/>
              <a:t>underutlised</a:t>
            </a:r>
            <a:r>
              <a:rPr lang="nb-NO" dirty="0"/>
              <a:t> marine species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138 million </a:t>
            </a:r>
            <a:r>
              <a:rPr lang="nb-NO" dirty="0" err="1"/>
              <a:t>tonnes</a:t>
            </a:r>
            <a:r>
              <a:rPr lang="nb-NO" dirty="0"/>
              <a:t>/</a:t>
            </a:r>
            <a:r>
              <a:rPr lang="nb-NO" dirty="0" err="1"/>
              <a:t>year</a:t>
            </a:r>
            <a:r>
              <a:rPr lang="nb-NO" dirty="0"/>
              <a:t> </a:t>
            </a:r>
            <a:r>
              <a:rPr lang="nb-NO" dirty="0" err="1"/>
              <a:t>biowaste</a:t>
            </a:r>
            <a:r>
              <a:rPr lang="nb-NO" dirty="0"/>
              <a:t>, up to 40% </a:t>
            </a:r>
            <a:r>
              <a:rPr lang="nb-NO" dirty="0" err="1"/>
              <a:t>goes</a:t>
            </a:r>
            <a:r>
              <a:rPr lang="nb-NO" dirty="0"/>
              <a:t> to </a:t>
            </a:r>
            <a:r>
              <a:rPr lang="nb-NO" dirty="0" err="1"/>
              <a:t>landfill</a:t>
            </a:r>
            <a:endParaRPr lang="nb-NO" dirty="0"/>
          </a:p>
          <a:p>
            <a:pPr lvl="2"/>
            <a:r>
              <a:rPr lang="nb-NO" dirty="0"/>
              <a:t>By-</a:t>
            </a:r>
            <a:r>
              <a:rPr lang="nb-NO" dirty="0" err="1"/>
              <a:t>catch</a:t>
            </a:r>
            <a:r>
              <a:rPr lang="nb-NO" dirty="0"/>
              <a:t> from </a:t>
            </a:r>
            <a:r>
              <a:rPr lang="nb-NO" dirty="0" err="1"/>
              <a:t>fisheries</a:t>
            </a:r>
            <a:endParaRPr lang="nb-NO" dirty="0"/>
          </a:p>
          <a:p>
            <a:pPr lvl="2"/>
            <a:r>
              <a:rPr lang="nb-NO" dirty="0" err="1"/>
              <a:t>Cleaner</a:t>
            </a:r>
            <a:r>
              <a:rPr lang="nb-NO" dirty="0"/>
              <a:t> </a:t>
            </a:r>
            <a:r>
              <a:rPr lang="nb-NO" dirty="0" err="1"/>
              <a:t>fish</a:t>
            </a:r>
            <a:r>
              <a:rPr lang="nb-NO" dirty="0"/>
              <a:t> in </a:t>
            </a:r>
            <a:r>
              <a:rPr lang="nb-NO" dirty="0" err="1"/>
              <a:t>aquaculture</a:t>
            </a:r>
            <a:endParaRPr lang="nb-NO" dirty="0"/>
          </a:p>
          <a:p>
            <a:pPr lvl="2"/>
            <a:r>
              <a:rPr lang="nb-NO" dirty="0" err="1"/>
              <a:t>Invasive</a:t>
            </a:r>
            <a:r>
              <a:rPr lang="nb-NO" dirty="0"/>
              <a:t> marine species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/>
              <a:t>Develop</a:t>
            </a:r>
            <a:r>
              <a:rPr lang="nb-NO" dirty="0"/>
              <a:t> </a:t>
            </a:r>
            <a:r>
              <a:rPr lang="nb-NO" dirty="0" err="1"/>
              <a:t>new</a:t>
            </a:r>
            <a:r>
              <a:rPr lang="nb-NO" dirty="0"/>
              <a:t> </a:t>
            </a:r>
            <a:r>
              <a:rPr lang="nb-NO" dirty="0" err="1"/>
              <a:t>eco-friendly</a:t>
            </a:r>
            <a:r>
              <a:rPr lang="nb-NO" dirty="0"/>
              <a:t> marine </a:t>
            </a:r>
            <a:r>
              <a:rPr lang="nb-NO" dirty="0" err="1"/>
              <a:t>ingredients</a:t>
            </a:r>
            <a:r>
              <a:rPr lang="nb-NO" dirty="0"/>
              <a:t> in a </a:t>
            </a:r>
            <a:r>
              <a:rPr lang="nb-NO" dirty="0" err="1"/>
              <a:t>market</a:t>
            </a:r>
            <a:r>
              <a:rPr lang="nb-NO" dirty="0"/>
              <a:t> </a:t>
            </a:r>
            <a:r>
              <a:rPr lang="nb-NO" dirty="0" err="1"/>
              <a:t>acceptance</a:t>
            </a:r>
            <a:r>
              <a:rPr lang="nb-NO" dirty="0"/>
              <a:t> </a:t>
            </a:r>
            <a:r>
              <a:rPr lang="nb-NO" dirty="0" err="1"/>
              <a:t>approach</a:t>
            </a:r>
            <a:endParaRPr lang="nb-NO" dirty="0"/>
          </a:p>
          <a:p>
            <a:pPr lvl="2"/>
            <a:r>
              <a:rPr lang="nb-NO" dirty="0" err="1"/>
              <a:t>Emphasis</a:t>
            </a:r>
            <a:r>
              <a:rPr lang="nb-NO" dirty="0"/>
              <a:t> on </a:t>
            </a:r>
            <a:r>
              <a:rPr lang="nb-NO" dirty="0" err="1"/>
              <a:t>market</a:t>
            </a:r>
            <a:r>
              <a:rPr lang="nb-NO" dirty="0"/>
              <a:t> </a:t>
            </a:r>
            <a:r>
              <a:rPr lang="nb-NO" dirty="0" err="1"/>
              <a:t>needs</a:t>
            </a:r>
            <a:endParaRPr lang="nb-NO" dirty="0"/>
          </a:p>
          <a:p>
            <a:pPr lvl="2"/>
            <a:r>
              <a:rPr lang="nb-NO" b="1" dirty="0" err="1"/>
              <a:t>Chitin</a:t>
            </a:r>
            <a:r>
              <a:rPr lang="nb-NO" dirty="0"/>
              <a:t> from </a:t>
            </a:r>
            <a:r>
              <a:rPr lang="nb-NO" dirty="0" err="1"/>
              <a:t>invasive</a:t>
            </a:r>
            <a:r>
              <a:rPr lang="nb-NO" dirty="0"/>
              <a:t> </a:t>
            </a:r>
            <a:r>
              <a:rPr lang="nb-NO" dirty="0" err="1"/>
              <a:t>crabs</a:t>
            </a:r>
            <a:r>
              <a:rPr lang="nb-NO" dirty="0"/>
              <a:t>; </a:t>
            </a:r>
            <a:r>
              <a:rPr lang="nb-NO" dirty="0" err="1"/>
              <a:t>Chinese</a:t>
            </a:r>
            <a:r>
              <a:rPr lang="nb-NO" dirty="0"/>
              <a:t> </a:t>
            </a:r>
            <a:r>
              <a:rPr lang="nb-NO" dirty="0" err="1"/>
              <a:t>mitten</a:t>
            </a:r>
            <a:r>
              <a:rPr lang="nb-NO" dirty="0"/>
              <a:t> </a:t>
            </a:r>
            <a:r>
              <a:rPr lang="nb-NO" dirty="0" err="1"/>
              <a:t>crab</a:t>
            </a:r>
            <a:r>
              <a:rPr lang="nb-NO" dirty="0"/>
              <a:t>, </a:t>
            </a:r>
            <a:r>
              <a:rPr lang="nb-NO" dirty="0" err="1"/>
              <a:t>blue</a:t>
            </a:r>
            <a:r>
              <a:rPr lang="nb-NO" dirty="0"/>
              <a:t> </a:t>
            </a:r>
            <a:r>
              <a:rPr lang="nb-NO" dirty="0" err="1"/>
              <a:t>crab</a:t>
            </a:r>
            <a:r>
              <a:rPr lang="nb-NO" dirty="0"/>
              <a:t>, </a:t>
            </a:r>
            <a:r>
              <a:rPr lang="nb-NO" dirty="0" err="1"/>
              <a:t>king</a:t>
            </a:r>
            <a:r>
              <a:rPr lang="nb-NO" dirty="0"/>
              <a:t> </a:t>
            </a:r>
            <a:r>
              <a:rPr lang="nb-NO" dirty="0" err="1"/>
              <a:t>crab</a:t>
            </a:r>
            <a:r>
              <a:rPr lang="nb-NO" dirty="0"/>
              <a:t>, green </a:t>
            </a:r>
            <a:r>
              <a:rPr lang="nb-NO" dirty="0" err="1"/>
              <a:t>crab</a:t>
            </a:r>
            <a:endParaRPr lang="nb-NO" dirty="0"/>
          </a:p>
          <a:p>
            <a:pPr lvl="2"/>
            <a:r>
              <a:rPr lang="nb-NO" b="1" dirty="0"/>
              <a:t>Collagen</a:t>
            </a:r>
            <a:r>
              <a:rPr lang="nb-NO" dirty="0"/>
              <a:t>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jellyfish</a:t>
            </a:r>
            <a:r>
              <a:rPr lang="nb-NO" dirty="0"/>
              <a:t>, </a:t>
            </a:r>
            <a:r>
              <a:rPr lang="nb-NO" dirty="0" err="1"/>
              <a:t>common</a:t>
            </a:r>
            <a:r>
              <a:rPr lang="nb-NO" dirty="0"/>
              <a:t> </a:t>
            </a:r>
            <a:r>
              <a:rPr lang="nb-NO" dirty="0" err="1"/>
              <a:t>starfish</a:t>
            </a:r>
            <a:r>
              <a:rPr lang="nb-NO" dirty="0"/>
              <a:t> and </a:t>
            </a:r>
            <a:r>
              <a:rPr lang="nb-NO" dirty="0" err="1"/>
              <a:t>cleaner</a:t>
            </a:r>
            <a:r>
              <a:rPr lang="nb-NO" dirty="0"/>
              <a:t> </a:t>
            </a:r>
            <a:r>
              <a:rPr lang="nb-NO" dirty="0" err="1"/>
              <a:t>fish</a:t>
            </a:r>
            <a:r>
              <a:rPr lang="nb-NO" dirty="0"/>
              <a:t> (lump </a:t>
            </a:r>
            <a:r>
              <a:rPr lang="nb-NO" dirty="0" err="1"/>
              <a:t>fish</a:t>
            </a:r>
            <a:r>
              <a:rPr lang="nb-NO" dirty="0"/>
              <a:t>, </a:t>
            </a:r>
            <a:r>
              <a:rPr lang="nb-NO" dirty="0" err="1"/>
              <a:t>wrasse</a:t>
            </a:r>
            <a:r>
              <a:rPr lang="nb-NO" dirty="0"/>
              <a:t>)</a:t>
            </a:r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189D0-175A-F64C-9042-375DAF55F0A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12">
            <a:extLst>
              <a:ext uri="{FF2B5EF4-FFF2-40B4-BE49-F238E27FC236}">
                <a16:creationId xmlns:a16="http://schemas.microsoft.com/office/drawing/2014/main" id="{657211BB-C048-4D72-9984-3C67DF270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53EBD5A-2EDB-4663-AC86-D47D78B38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8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DD6D7A8-B8D5-4238-9A8F-68DD12F9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56" y="1426298"/>
            <a:ext cx="12191867" cy="5066576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211CA878-5C56-4EE9-AC9E-AAC55CAB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Partners</a:t>
            </a:r>
          </a:p>
        </p:txBody>
      </p:sp>
      <p:pic>
        <p:nvPicPr>
          <p:cNvPr id="5" name="Bilde 12">
            <a:extLst>
              <a:ext uri="{FF2B5EF4-FFF2-40B4-BE49-F238E27FC236}">
                <a16:creationId xmlns:a16="http://schemas.microsoft.com/office/drawing/2014/main" id="{155675C9-B966-40BA-B5EE-107F70B97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1FF8CC2-1F27-4E34-AA0D-FAF6E1B8A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" name="Oval 163"/>
          <p:cNvSpPr>
            <a:spLocks noChangeArrowheads="1"/>
          </p:cNvSpPr>
          <p:nvPr/>
        </p:nvSpPr>
        <p:spPr bwMode="auto">
          <a:xfrm>
            <a:off x="5394325" y="2371725"/>
            <a:ext cx="1377950" cy="12715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IE"/>
          </a:p>
        </p:txBody>
      </p:sp>
      <p:sp>
        <p:nvSpPr>
          <p:cNvPr id="3127" name="AutoShape 55"/>
          <p:cNvSpPr>
            <a:spLocks noChangeArrowheads="1"/>
          </p:cNvSpPr>
          <p:nvPr/>
        </p:nvSpPr>
        <p:spPr bwMode="auto">
          <a:xfrm>
            <a:off x="5417709" y="966105"/>
            <a:ext cx="1377006" cy="7831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/>
              <a:t>Market-driven Concepts</a:t>
            </a:r>
          </a:p>
          <a:p>
            <a:pPr algn="ctr" eaLnBrk="0" hangingPunct="0"/>
            <a:r>
              <a:rPr lang="en-IE" b="1" dirty="0" err="1"/>
              <a:t>Nofima</a:t>
            </a:r>
            <a:endParaRPr lang="en-IE" sz="2000" b="1" dirty="0"/>
          </a:p>
        </p:txBody>
      </p:sp>
      <p:sp>
        <p:nvSpPr>
          <p:cNvPr id="3203" name="AutoShape 131"/>
          <p:cNvSpPr>
            <a:spLocks noChangeArrowheads="1"/>
          </p:cNvSpPr>
          <p:nvPr/>
        </p:nvSpPr>
        <p:spPr bwMode="auto">
          <a:xfrm>
            <a:off x="6962675" y="3080558"/>
            <a:ext cx="1377950" cy="7831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/>
              <a:t>Collagen Demonstrator</a:t>
            </a:r>
          </a:p>
          <a:p>
            <a:pPr algn="ctr" eaLnBrk="0" hangingPunct="0"/>
            <a:r>
              <a:rPr lang="en-IE" b="1" dirty="0" err="1"/>
              <a:t>Nofima</a:t>
            </a:r>
            <a:endParaRPr lang="en-IE" sz="2000" b="1" dirty="0"/>
          </a:p>
        </p:txBody>
      </p:sp>
      <p:sp>
        <p:nvSpPr>
          <p:cNvPr id="3211" name="AutoShape 139"/>
          <p:cNvSpPr>
            <a:spLocks noChangeArrowheads="1"/>
          </p:cNvSpPr>
          <p:nvPr/>
        </p:nvSpPr>
        <p:spPr bwMode="auto">
          <a:xfrm>
            <a:off x="8634675" y="4187895"/>
            <a:ext cx="2046049" cy="1055608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Catalysts</a:t>
            </a:r>
          </a:p>
          <a:p>
            <a:pPr algn="ctr" eaLnBrk="0" hangingPunct="0"/>
            <a:r>
              <a:rPr lang="en-IE" sz="9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Legasea</a:t>
            </a:r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marine cluster - Norway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Marine Institute – Ireland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University of Lisbon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Maritime Clusters in Portugal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BBI-JU - EU</a:t>
            </a:r>
          </a:p>
        </p:txBody>
      </p:sp>
      <p:sp>
        <p:nvSpPr>
          <p:cNvPr id="3250" name="AutoShape 178"/>
          <p:cNvSpPr>
            <a:spLocks noChangeArrowheads="1"/>
          </p:cNvSpPr>
          <p:nvPr/>
        </p:nvSpPr>
        <p:spPr bwMode="auto">
          <a:xfrm>
            <a:off x="5503784" y="2468894"/>
            <a:ext cx="1204857" cy="885349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IE" sz="1400" b="1" dirty="0"/>
              <a:t>Project Manager</a:t>
            </a:r>
          </a:p>
          <a:p>
            <a:pPr algn="ctr" eaLnBrk="0" hangingPunct="0"/>
            <a:r>
              <a:rPr lang="en-IE" b="1" dirty="0" err="1"/>
              <a:t>Nofima</a:t>
            </a:r>
            <a:endParaRPr lang="en-IE" sz="1200" b="1" dirty="0"/>
          </a:p>
        </p:txBody>
      </p:sp>
      <p:grpSp>
        <p:nvGrpSpPr>
          <p:cNvPr id="2" name="Group 183"/>
          <p:cNvGrpSpPr>
            <a:grpSpLocks/>
          </p:cNvGrpSpPr>
          <p:nvPr/>
        </p:nvGrpSpPr>
        <p:grpSpPr bwMode="auto">
          <a:xfrm>
            <a:off x="5189426" y="1968977"/>
            <a:ext cx="1787747" cy="1849438"/>
            <a:chOff x="2262" y="1246"/>
            <a:chExt cx="1395" cy="1381"/>
          </a:xfrm>
        </p:grpSpPr>
        <p:sp>
          <p:nvSpPr>
            <p:cNvPr id="3253" name="AutoShape 181"/>
            <p:cNvSpPr>
              <a:spLocks noChangeArrowheads="1"/>
            </p:cNvSpPr>
            <p:nvPr/>
          </p:nvSpPr>
          <p:spPr bwMode="auto">
            <a:xfrm>
              <a:off x="2344" y="1246"/>
              <a:ext cx="1313" cy="607"/>
            </a:xfrm>
            <a:prstGeom prst="curvedDownArrow">
              <a:avLst>
                <a:gd name="adj1" fmla="val 7017"/>
                <a:gd name="adj2" fmla="val 28794"/>
                <a:gd name="adj3" fmla="val 33333"/>
              </a:avLst>
            </a:prstGeom>
            <a:gradFill rotWithShape="0">
              <a:gsLst>
                <a:gs pos="0">
                  <a:srgbClr val="FF00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E"/>
            </a:p>
          </p:txBody>
        </p:sp>
        <p:sp>
          <p:nvSpPr>
            <p:cNvPr id="3254" name="AutoShape 182"/>
            <p:cNvSpPr>
              <a:spLocks noChangeArrowheads="1"/>
            </p:cNvSpPr>
            <p:nvPr/>
          </p:nvSpPr>
          <p:spPr bwMode="auto">
            <a:xfrm flipH="1" flipV="1">
              <a:off x="2262" y="2020"/>
              <a:ext cx="1327" cy="607"/>
            </a:xfrm>
            <a:prstGeom prst="curvedDownArrow">
              <a:avLst>
                <a:gd name="adj1" fmla="val 7017"/>
                <a:gd name="adj2" fmla="val 27252"/>
                <a:gd name="adj3" fmla="val 33333"/>
              </a:avLst>
            </a:prstGeom>
            <a:gradFill rotWithShape="0">
              <a:gsLst>
                <a:gs pos="0">
                  <a:srgbClr val="FF0000"/>
                </a:gs>
                <a:gs pos="100000">
                  <a:schemeClr val="accent2"/>
                </a:gs>
              </a:gsLst>
              <a:lin ang="5400000" scaled="1"/>
            </a:gra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IE"/>
            </a:p>
          </p:txBody>
        </p:sp>
      </p:grpSp>
      <p:sp>
        <p:nvSpPr>
          <p:cNvPr id="3260" name="AutoShape 188"/>
          <p:cNvSpPr>
            <a:spLocks noChangeArrowheads="1"/>
          </p:cNvSpPr>
          <p:nvPr/>
        </p:nvSpPr>
        <p:spPr bwMode="auto">
          <a:xfrm>
            <a:off x="3846222" y="1713036"/>
            <a:ext cx="1377006" cy="7831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/>
              <a:t>Dissemination / Communication</a:t>
            </a:r>
            <a:endParaRPr lang="en-IE" b="1" dirty="0"/>
          </a:p>
          <a:p>
            <a:pPr algn="ctr" eaLnBrk="0" hangingPunct="0"/>
            <a:r>
              <a:rPr lang="en-IE" b="1" dirty="0"/>
              <a:t>Nofima</a:t>
            </a:r>
            <a:endParaRPr lang="en-IE" sz="2000" b="1" dirty="0"/>
          </a:p>
        </p:txBody>
      </p:sp>
      <p:sp>
        <p:nvSpPr>
          <p:cNvPr id="3303" name="Rectangle 231"/>
          <p:cNvSpPr>
            <a:spLocks noChangeArrowheads="1"/>
          </p:cNvSpPr>
          <p:nvPr/>
        </p:nvSpPr>
        <p:spPr bwMode="auto">
          <a:xfrm>
            <a:off x="8822739" y="1633025"/>
            <a:ext cx="1652976" cy="69806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IE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Research Team</a:t>
            </a:r>
          </a:p>
          <a:p>
            <a:pPr algn="ctr" eaLnBrk="0" hangingPunct="0"/>
            <a:r>
              <a:rPr lang="en-IE" sz="105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ILVO </a:t>
            </a:r>
            <a:r>
              <a:rPr lang="en-IE" sz="105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UGhent</a:t>
            </a:r>
            <a:r>
              <a:rPr lang="en-IE" sz="105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Chalmers    Fraunhofer  CNR</a:t>
            </a:r>
            <a:endParaRPr lang="en-IE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06" name="AutoShape 234"/>
          <p:cNvSpPr>
            <a:spLocks noChangeArrowheads="1"/>
          </p:cNvSpPr>
          <p:nvPr/>
        </p:nvSpPr>
        <p:spPr bwMode="auto">
          <a:xfrm>
            <a:off x="1515650" y="3126606"/>
            <a:ext cx="1980092" cy="2101200"/>
          </a:xfrm>
          <a:prstGeom prst="flowChartAlternateProcess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IE" sz="105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Exploitation</a:t>
            </a:r>
            <a:r>
              <a:rPr lang="en-IE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E" sz="105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Channels</a:t>
            </a:r>
          </a:p>
          <a:p>
            <a:pPr algn="ctr" eaLnBrk="0" hangingPunct="0"/>
            <a:r>
              <a:rPr lang="en-IE" sz="9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Pharmatech</a:t>
            </a:r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clients – EU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Innovation Norway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Enterprise Ireland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Bord Bia - Ireland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SME Instrument – EU</a:t>
            </a:r>
          </a:p>
          <a:p>
            <a:pPr algn="ctr" eaLnBrk="0" hangingPunct="0"/>
            <a:r>
              <a:rPr lang="en-IE" sz="9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Bluebio</a:t>
            </a:r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Value Accelerator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Blue Investor day – EU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Industry Clusters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Consumer Associations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Professional Social Networks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Bilateral industry meetings</a:t>
            </a:r>
          </a:p>
          <a:p>
            <a:pPr algn="ctr" eaLnBrk="0" hangingPunct="0"/>
            <a:r>
              <a:rPr lang="en-IE" sz="9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Promotional Roadshows</a:t>
            </a:r>
          </a:p>
        </p:txBody>
      </p:sp>
      <p:sp>
        <p:nvSpPr>
          <p:cNvPr id="41" name="AutoShape 131"/>
          <p:cNvSpPr>
            <a:spLocks noChangeArrowheads="1"/>
          </p:cNvSpPr>
          <p:nvPr/>
        </p:nvSpPr>
        <p:spPr bwMode="auto">
          <a:xfrm>
            <a:off x="6962099" y="1705497"/>
            <a:ext cx="1377950" cy="7831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/>
              <a:t>Chitin Demonstrator</a:t>
            </a:r>
          </a:p>
          <a:p>
            <a:pPr algn="ctr" eaLnBrk="0" hangingPunct="0"/>
            <a:r>
              <a:rPr lang="en-IE" b="1" dirty="0"/>
              <a:t>ILVO</a:t>
            </a:r>
            <a:endParaRPr lang="en-IE" sz="2000" b="1" dirty="0"/>
          </a:p>
        </p:txBody>
      </p:sp>
      <p:sp>
        <p:nvSpPr>
          <p:cNvPr id="51" name="AutoShape 131"/>
          <p:cNvSpPr>
            <a:spLocks noChangeArrowheads="1"/>
          </p:cNvSpPr>
          <p:nvPr/>
        </p:nvSpPr>
        <p:spPr bwMode="auto">
          <a:xfrm>
            <a:off x="3851275" y="3037403"/>
            <a:ext cx="1377006" cy="7831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/>
              <a:t>Commercial Feasibility</a:t>
            </a:r>
          </a:p>
          <a:p>
            <a:pPr algn="ctr" eaLnBrk="0" hangingPunct="0"/>
            <a:r>
              <a:rPr lang="en-IE" b="1" dirty="0"/>
              <a:t>CESAM</a:t>
            </a:r>
            <a:endParaRPr lang="en-IE" sz="2000" b="1" dirty="0"/>
          </a:p>
        </p:txBody>
      </p:sp>
      <p:sp>
        <p:nvSpPr>
          <p:cNvPr id="37" name="AutoShape 129"/>
          <p:cNvSpPr>
            <a:spLocks noChangeArrowheads="1"/>
          </p:cNvSpPr>
          <p:nvPr/>
        </p:nvSpPr>
        <p:spPr bwMode="auto">
          <a:xfrm>
            <a:off x="4490703" y="4156264"/>
            <a:ext cx="1377950" cy="7831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/>
              <a:t>Characterisation of </a:t>
            </a:r>
            <a:r>
              <a:rPr lang="en-IE" sz="1100" b="1" dirty="0" err="1"/>
              <a:t>Bioactives</a:t>
            </a:r>
            <a:endParaRPr lang="en-IE" sz="1100" b="1" dirty="0"/>
          </a:p>
          <a:p>
            <a:pPr algn="ctr" eaLnBrk="0" hangingPunct="0"/>
            <a:r>
              <a:rPr lang="en-IE" b="1" dirty="0"/>
              <a:t>Fraunhofer</a:t>
            </a:r>
            <a:endParaRPr lang="en-IE" sz="2000" b="1" dirty="0"/>
          </a:p>
        </p:txBody>
      </p:sp>
      <p:sp>
        <p:nvSpPr>
          <p:cNvPr id="36" name="Rectangle 231"/>
          <p:cNvSpPr>
            <a:spLocks noChangeArrowheads="1"/>
          </p:cNvSpPr>
          <p:nvPr/>
        </p:nvSpPr>
        <p:spPr bwMode="auto">
          <a:xfrm>
            <a:off x="5189426" y="5193832"/>
            <a:ext cx="1833573" cy="69806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0" hangingPunct="0"/>
            <a:r>
              <a:rPr lang="en-IE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Development Team</a:t>
            </a:r>
          </a:p>
          <a:p>
            <a:pPr algn="ctr" eaLnBrk="0" hangingPunct="0"/>
            <a:r>
              <a:rPr lang="en-IE" sz="105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Nofima</a:t>
            </a:r>
          </a:p>
          <a:p>
            <a:pPr algn="ctr" eaLnBrk="0" hangingPunct="0"/>
            <a:r>
              <a:rPr lang="en-IE" sz="105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Pharmatech</a:t>
            </a:r>
            <a:r>
              <a:rPr lang="en-IE" sz="105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CESAM</a:t>
            </a:r>
          </a:p>
        </p:txBody>
      </p:sp>
      <p:sp>
        <p:nvSpPr>
          <p:cNvPr id="49" name="AutoShape 188">
            <a:extLst>
              <a:ext uri="{FF2B5EF4-FFF2-40B4-BE49-F238E27FC236}">
                <a16:creationId xmlns:a16="http://schemas.microsoft.com/office/drawing/2014/main" id="{62F46E21-7A6D-4725-A0EB-652292179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348" y="4160424"/>
            <a:ext cx="1377950" cy="78319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1100" b="1" dirty="0"/>
              <a:t>Health effects of novel Ingredients</a:t>
            </a:r>
            <a:endParaRPr lang="en-IE" b="1" dirty="0"/>
          </a:p>
          <a:p>
            <a:pPr algn="ctr" eaLnBrk="0" hangingPunct="0"/>
            <a:r>
              <a:rPr lang="en-IE" b="1" dirty="0"/>
              <a:t>Chalmers</a:t>
            </a:r>
            <a:endParaRPr lang="en-IE" sz="2000" b="1" dirty="0"/>
          </a:p>
        </p:txBody>
      </p:sp>
      <p:sp>
        <p:nvSpPr>
          <p:cNvPr id="43" name="Rectangle 231">
            <a:extLst>
              <a:ext uri="{FF2B5EF4-FFF2-40B4-BE49-F238E27FC236}">
                <a16:creationId xmlns:a16="http://schemas.microsoft.com/office/drawing/2014/main" id="{88DBFFC0-7D74-4D26-918A-F364132B1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208" y="1630194"/>
            <a:ext cx="1652976" cy="69806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/>
            <a:r>
              <a:rPr lang="en-IE" sz="1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Exploitation Team</a:t>
            </a:r>
          </a:p>
          <a:p>
            <a:pPr algn="ctr" eaLnBrk="0" hangingPunct="0"/>
            <a:r>
              <a:rPr lang="en-IE" sz="105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CESAM Nofima</a:t>
            </a:r>
          </a:p>
          <a:p>
            <a:pPr algn="ctr" eaLnBrk="0" hangingPunct="0"/>
            <a:r>
              <a:rPr lang="en-IE" sz="105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Pharmatec</a:t>
            </a:r>
            <a:endParaRPr lang="en-IE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AutoShape 131">
            <a:extLst>
              <a:ext uri="{FF2B5EF4-FFF2-40B4-BE49-F238E27FC236}">
                <a16:creationId xmlns:a16="http://schemas.microsoft.com/office/drawing/2014/main" id="{6D9108B6-D597-4C68-BC06-D1ECB7836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3297" y="3126605"/>
            <a:ext cx="1131860" cy="44267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sz="2000" b="1" dirty="0"/>
              <a:t>CNR</a:t>
            </a:r>
          </a:p>
        </p:txBody>
      </p:sp>
      <p:sp>
        <p:nvSpPr>
          <p:cNvPr id="58" name="AutoShape 131">
            <a:extLst>
              <a:ext uri="{FF2B5EF4-FFF2-40B4-BE49-F238E27FC236}">
                <a16:creationId xmlns:a16="http://schemas.microsoft.com/office/drawing/2014/main" id="{DAF6BC62-F594-4D4D-B212-9551D8676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45" y="2596896"/>
            <a:ext cx="1463502" cy="40862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b="1" dirty="0" err="1"/>
              <a:t>Pharmatech</a:t>
            </a:r>
            <a:endParaRPr lang="en-IE" sz="2000" b="1" dirty="0"/>
          </a:p>
        </p:txBody>
      </p:sp>
      <p:sp>
        <p:nvSpPr>
          <p:cNvPr id="60" name="AutoShape 131">
            <a:extLst>
              <a:ext uri="{FF2B5EF4-FFF2-40B4-BE49-F238E27FC236}">
                <a16:creationId xmlns:a16="http://schemas.microsoft.com/office/drawing/2014/main" id="{419DDB93-A806-4519-A879-43978AB0B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8026" y="3656314"/>
            <a:ext cx="1482402" cy="40862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b="1" dirty="0"/>
              <a:t>Fraunhofer</a:t>
            </a:r>
            <a:endParaRPr lang="en-IE" sz="2000" b="1" dirty="0"/>
          </a:p>
        </p:txBody>
      </p:sp>
      <p:sp>
        <p:nvSpPr>
          <p:cNvPr id="62" name="AutoShape 131">
            <a:extLst>
              <a:ext uri="{FF2B5EF4-FFF2-40B4-BE49-F238E27FC236}">
                <a16:creationId xmlns:a16="http://schemas.microsoft.com/office/drawing/2014/main" id="{26EAF829-4324-4D64-9C3F-BBEB77302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3297" y="2596896"/>
            <a:ext cx="1131860" cy="408623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en-IE" b="1" dirty="0" err="1"/>
              <a:t>UGhent</a:t>
            </a:r>
            <a:endParaRPr lang="en-IE" sz="2000" b="1" dirty="0"/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50102772-A6A9-42B5-A329-7E90B323B9AD}"/>
              </a:ext>
            </a:extLst>
          </p:cNvPr>
          <p:cNvCxnSpPr>
            <a:cxnSpLocks/>
            <a:stCxn id="3127" idx="1"/>
            <a:endCxn id="43" idx="0"/>
          </p:cNvCxnSpPr>
          <p:nvPr/>
        </p:nvCxnSpPr>
        <p:spPr>
          <a:xfrm rot="10800000" flipV="1">
            <a:off x="2505697" y="1357702"/>
            <a:ext cx="2912013" cy="272492"/>
          </a:xfrm>
          <a:prstGeom prst="curvedConnector2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FFFEA40-2C2F-4E55-9FC1-E7A2C45FFF5E}"/>
              </a:ext>
            </a:extLst>
          </p:cNvPr>
          <p:cNvCxnSpPr>
            <a:cxnSpLocks/>
            <a:stCxn id="3260" idx="1"/>
            <a:endCxn id="43" idx="3"/>
          </p:cNvCxnSpPr>
          <p:nvPr/>
        </p:nvCxnSpPr>
        <p:spPr>
          <a:xfrm rot="10800000">
            <a:off x="3332184" y="1979227"/>
            <a:ext cx="514038" cy="12540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 w="med" len="med"/>
            <a:tailEnd type="stealth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D217113-2E93-4549-8F3A-6F5913749A86}"/>
              </a:ext>
            </a:extLst>
          </p:cNvPr>
          <p:cNvCxnSpPr>
            <a:cxnSpLocks/>
            <a:stCxn id="51" idx="1"/>
            <a:endCxn id="43" idx="3"/>
          </p:cNvCxnSpPr>
          <p:nvPr/>
        </p:nvCxnSpPr>
        <p:spPr>
          <a:xfrm rot="10800000">
            <a:off x="3332185" y="1979226"/>
            <a:ext cx="519091" cy="1449774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 w="med" len="med"/>
            <a:tailEnd type="stealth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F6B381D5-B125-4D9F-9B6D-8340D7F98618}"/>
              </a:ext>
            </a:extLst>
          </p:cNvPr>
          <p:cNvCxnSpPr>
            <a:cxnSpLocks/>
            <a:stCxn id="41" idx="3"/>
            <a:endCxn id="3303" idx="1"/>
          </p:cNvCxnSpPr>
          <p:nvPr/>
        </p:nvCxnSpPr>
        <p:spPr>
          <a:xfrm flipV="1">
            <a:off x="8340049" y="1982057"/>
            <a:ext cx="482690" cy="115037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 w="med" len="med"/>
            <a:tailEnd type="stealth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C2CA8AB3-E6D5-400B-B92A-3B4E13D0A21C}"/>
              </a:ext>
            </a:extLst>
          </p:cNvPr>
          <p:cNvCxnSpPr>
            <a:cxnSpLocks/>
            <a:stCxn id="3127" idx="3"/>
            <a:endCxn id="3303" idx="0"/>
          </p:cNvCxnSpPr>
          <p:nvPr/>
        </p:nvCxnSpPr>
        <p:spPr>
          <a:xfrm>
            <a:off x="6794715" y="1357702"/>
            <a:ext cx="2854512" cy="275323"/>
          </a:xfrm>
          <a:prstGeom prst="curvedConnector2">
            <a:avLst/>
          </a:prstGeom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C9622612-203F-4F18-BA8B-4B22F1874E21}"/>
              </a:ext>
            </a:extLst>
          </p:cNvPr>
          <p:cNvCxnSpPr>
            <a:cxnSpLocks/>
            <a:stCxn id="3203" idx="3"/>
            <a:endCxn id="3303" idx="1"/>
          </p:cNvCxnSpPr>
          <p:nvPr/>
        </p:nvCxnSpPr>
        <p:spPr>
          <a:xfrm flipV="1">
            <a:off x="8340625" y="1982057"/>
            <a:ext cx="482114" cy="1490098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 w="med" len="med"/>
            <a:tailEnd type="stealth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F5681CB6-C4B0-4EDA-887E-7D32F3EF6E10}"/>
              </a:ext>
            </a:extLst>
          </p:cNvPr>
          <p:cNvCxnSpPr>
            <a:cxnSpLocks/>
            <a:stCxn id="37" idx="2"/>
            <a:endCxn id="36" idx="0"/>
          </p:cNvCxnSpPr>
          <p:nvPr/>
        </p:nvCxnSpPr>
        <p:spPr>
          <a:xfrm rot="16200000" flipH="1">
            <a:off x="5515758" y="4603376"/>
            <a:ext cx="254375" cy="926535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 w="med" len="med"/>
            <a:tailEnd type="stealth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4F38EC2-E460-4402-88D7-A4E4002C8BC8}"/>
              </a:ext>
            </a:extLst>
          </p:cNvPr>
          <p:cNvCxnSpPr>
            <a:cxnSpLocks/>
            <a:stCxn id="49" idx="2"/>
            <a:endCxn id="36" idx="0"/>
          </p:cNvCxnSpPr>
          <p:nvPr/>
        </p:nvCxnSpPr>
        <p:spPr>
          <a:xfrm rot="5400000">
            <a:off x="6434161" y="4615669"/>
            <a:ext cx="250215" cy="906110"/>
          </a:xfrm>
          <a:prstGeom prst="curvedConnector3">
            <a:avLst>
              <a:gd name="adj1" fmla="val 50000"/>
            </a:avLst>
          </a:prstGeom>
          <a:ln>
            <a:solidFill>
              <a:srgbClr val="FFC000"/>
            </a:solidFill>
            <a:headEnd type="none" w="med" len="med"/>
            <a:tailEnd type="stealth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Bilde 12">
            <a:extLst>
              <a:ext uri="{FF2B5EF4-FFF2-40B4-BE49-F238E27FC236}">
                <a16:creationId xmlns:a16="http://schemas.microsoft.com/office/drawing/2014/main" id="{BB5FBA93-B2BD-47B1-865A-1BA2DD3EB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ACAE2538-D0CF-491B-8E6E-FEBEB62C6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12">
            <a:extLst>
              <a:ext uri="{FF2B5EF4-FFF2-40B4-BE49-F238E27FC236}">
                <a16:creationId xmlns:a16="http://schemas.microsoft.com/office/drawing/2014/main" id="{BB5FBA93-B2BD-47B1-865A-1BA2DD3EB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285" y="5972214"/>
            <a:ext cx="1580515" cy="722860"/>
          </a:xfrm>
          <a:prstGeom prst="rect">
            <a:avLst/>
          </a:prstGeom>
        </p:spPr>
      </p:pic>
      <p:pic>
        <p:nvPicPr>
          <p:cNvPr id="32" name="Picture 31" descr="Logo, company name&#10;&#10;Description automatically generated">
            <a:extLst>
              <a:ext uri="{FF2B5EF4-FFF2-40B4-BE49-F238E27FC236}">
                <a16:creationId xmlns:a16="http://schemas.microsoft.com/office/drawing/2014/main" id="{ACAE2538-D0CF-491B-8E6E-FEBEB62C6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6" y="5972214"/>
            <a:ext cx="997371" cy="84253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FCE76D-3893-4227-B35C-01B64633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6" y="61182"/>
            <a:ext cx="11166268" cy="5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293831"/>
      </p:ext>
    </p:extLst>
  </p:cSld>
  <p:clrMapOvr>
    <a:masterClrMapping/>
  </p:clrMapOvr>
</p:sld>
</file>

<file path=ppt/theme/theme1.xml><?xml version="1.0" encoding="utf-8"?>
<a:theme xmlns:a="http://schemas.openxmlformats.org/drawingml/2006/main" name="Nofima white">
  <a:themeElements>
    <a:clrScheme name="Nofima Hvit">
      <a:dk1>
        <a:srgbClr val="000000"/>
      </a:dk1>
      <a:lt1>
        <a:srgbClr val="FFFFFF"/>
      </a:lt1>
      <a:dk2>
        <a:srgbClr val="003F72"/>
      </a:dk2>
      <a:lt2>
        <a:srgbClr val="FBF9F9"/>
      </a:lt2>
      <a:accent1>
        <a:srgbClr val="7D9AAA"/>
      </a:accent1>
      <a:accent2>
        <a:srgbClr val="7AB800"/>
      </a:accent2>
      <a:accent3>
        <a:srgbClr val="BB133E"/>
      </a:accent3>
      <a:accent4>
        <a:srgbClr val="EC7A08"/>
      </a:accent4>
      <a:accent5>
        <a:srgbClr val="596D78"/>
      </a:accent5>
      <a:accent6>
        <a:srgbClr val="588500"/>
      </a:accent6>
      <a:hlink>
        <a:srgbClr val="7D9AAA"/>
      </a:hlink>
      <a:folHlink>
        <a:srgbClr val="919191"/>
      </a:folHlink>
    </a:clrScheme>
    <a:fontScheme name="Calibri-Simpl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 engelsk.potx" id="{B37063D6-7577-41B4-A5B1-083CCC3A423D}" vid="{F2FB5AAF-9A6D-4B79-A3CB-35B338791988}"/>
    </a:ext>
  </a:extLst>
</a:theme>
</file>

<file path=ppt/theme/theme2.xml><?xml version="1.0" encoding="utf-8"?>
<a:theme xmlns:a="http://schemas.openxmlformats.org/drawingml/2006/main" name="Nofima blue">
  <a:themeElements>
    <a:clrScheme name="Nofima Blue">
      <a:dk1>
        <a:srgbClr val="000000"/>
      </a:dk1>
      <a:lt1>
        <a:srgbClr val="FFFFFF"/>
      </a:lt1>
      <a:dk2>
        <a:srgbClr val="003F72"/>
      </a:dk2>
      <a:lt2>
        <a:srgbClr val="FBF9F9"/>
      </a:lt2>
      <a:accent1>
        <a:srgbClr val="FFFFFF"/>
      </a:accent1>
      <a:accent2>
        <a:srgbClr val="7AB800"/>
      </a:accent2>
      <a:accent3>
        <a:srgbClr val="BB133E"/>
      </a:accent3>
      <a:accent4>
        <a:srgbClr val="EC7A08"/>
      </a:accent4>
      <a:accent5>
        <a:srgbClr val="596D78"/>
      </a:accent5>
      <a:accent6>
        <a:srgbClr val="588500"/>
      </a:accent6>
      <a:hlink>
        <a:srgbClr val="7D9AAA"/>
      </a:hlink>
      <a:folHlink>
        <a:srgbClr val="919191"/>
      </a:folHlink>
    </a:clrScheme>
    <a:fontScheme name="Calibri-Simpl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 engelsk.potx" id="{B37063D6-7577-41B4-A5B1-083CCC3A423D}" vid="{3A95DA20-9E62-4DAA-BD77-3D69C61988CF}"/>
    </a:ext>
  </a:extLst>
</a:theme>
</file>

<file path=ppt/theme/theme3.xml><?xml version="1.0" encoding="utf-8"?>
<a:theme xmlns:a="http://schemas.openxmlformats.org/drawingml/2006/main" name="Nofima Green">
  <a:themeElements>
    <a:clrScheme name="Nofima Blue">
      <a:dk1>
        <a:srgbClr val="000000"/>
      </a:dk1>
      <a:lt1>
        <a:srgbClr val="FFFFFF"/>
      </a:lt1>
      <a:dk2>
        <a:srgbClr val="7AB800"/>
      </a:dk2>
      <a:lt2>
        <a:srgbClr val="FBF9F9"/>
      </a:lt2>
      <a:accent1>
        <a:srgbClr val="FFFFFF"/>
      </a:accent1>
      <a:accent2>
        <a:srgbClr val="003F72"/>
      </a:accent2>
      <a:accent3>
        <a:srgbClr val="BB133E"/>
      </a:accent3>
      <a:accent4>
        <a:srgbClr val="EC7A08"/>
      </a:accent4>
      <a:accent5>
        <a:srgbClr val="596D78"/>
      </a:accent5>
      <a:accent6>
        <a:srgbClr val="588500"/>
      </a:accent6>
      <a:hlink>
        <a:srgbClr val="7D9AAA"/>
      </a:hlink>
      <a:folHlink>
        <a:srgbClr val="919191"/>
      </a:folHlink>
    </a:clrScheme>
    <a:fontScheme name="Calibri-Simpl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 engelsk.potx" id="{B37063D6-7577-41B4-A5B1-083CCC3A423D}" vid="{E8035372-1971-46A0-A8CB-FAD4527A2A78}"/>
    </a:ext>
  </a:extLst>
</a:theme>
</file>

<file path=ppt/theme/theme4.xml><?xml version="1.0" encoding="utf-8"?>
<a:theme xmlns:a="http://schemas.openxmlformats.org/drawingml/2006/main" name="Nofima Green/blue">
  <a:themeElements>
    <a:clrScheme name="Nofima Blue">
      <a:dk1>
        <a:srgbClr val="000000"/>
      </a:dk1>
      <a:lt1>
        <a:srgbClr val="FFFFFF"/>
      </a:lt1>
      <a:dk2>
        <a:srgbClr val="7AB800"/>
      </a:dk2>
      <a:lt2>
        <a:srgbClr val="FBF9F9"/>
      </a:lt2>
      <a:accent1>
        <a:srgbClr val="FFFFFF"/>
      </a:accent1>
      <a:accent2>
        <a:srgbClr val="003F72"/>
      </a:accent2>
      <a:accent3>
        <a:srgbClr val="BB133E"/>
      </a:accent3>
      <a:accent4>
        <a:srgbClr val="EC7A08"/>
      </a:accent4>
      <a:accent5>
        <a:srgbClr val="596D78"/>
      </a:accent5>
      <a:accent6>
        <a:srgbClr val="588500"/>
      </a:accent6>
      <a:hlink>
        <a:srgbClr val="7D9AAA"/>
      </a:hlink>
      <a:folHlink>
        <a:srgbClr val="919191"/>
      </a:folHlink>
    </a:clrScheme>
    <a:fontScheme name="Calibri-Simpl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 engelsk.potx" id="{B37063D6-7577-41B4-A5B1-083CCC3A423D}" vid="{042FFFBB-FB48-46F2-8420-31FF4666386C}"/>
    </a:ext>
  </a:extLst>
</a:theme>
</file>

<file path=ppt/theme/theme5.xml><?xml version="1.0" encoding="utf-8"?>
<a:theme xmlns:a="http://schemas.openxmlformats.org/drawingml/2006/main" name="Nofima Orange/red">
  <a:themeElements>
    <a:clrScheme name="Nofima Orange">
      <a:dk1>
        <a:srgbClr val="000000"/>
      </a:dk1>
      <a:lt1>
        <a:srgbClr val="FFFFFF"/>
      </a:lt1>
      <a:dk2>
        <a:srgbClr val="EC7A08"/>
      </a:dk2>
      <a:lt2>
        <a:srgbClr val="FBF9F9"/>
      </a:lt2>
      <a:accent1>
        <a:srgbClr val="FFFFFF"/>
      </a:accent1>
      <a:accent2>
        <a:srgbClr val="BB133E"/>
      </a:accent2>
      <a:accent3>
        <a:srgbClr val="003F72"/>
      </a:accent3>
      <a:accent4>
        <a:srgbClr val="7AB800"/>
      </a:accent4>
      <a:accent5>
        <a:srgbClr val="596D78"/>
      </a:accent5>
      <a:accent6>
        <a:srgbClr val="588500"/>
      </a:accent6>
      <a:hlink>
        <a:srgbClr val="7D9AAA"/>
      </a:hlink>
      <a:folHlink>
        <a:srgbClr val="919191"/>
      </a:folHlink>
    </a:clrScheme>
    <a:fontScheme name="Calibri-Simpl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smal engelsk.potx" id="{B37063D6-7577-41B4-A5B1-083CCC3A423D}" vid="{BCDC4C2D-97DE-4A67-AE76-186941E7F347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80A2231D300147B237A65BE6595E9A" ma:contentTypeVersion="11" ma:contentTypeDescription="Opprett et nytt dokument." ma:contentTypeScope="" ma:versionID="6db5aa460423a223f9a0f44aa2015480">
  <xsd:schema xmlns:xsd="http://www.w3.org/2001/XMLSchema" xmlns:xs="http://www.w3.org/2001/XMLSchema" xmlns:p="http://schemas.microsoft.com/office/2006/metadata/properties" xmlns:ns2="a3d59027-f7c1-488b-abb9-77e838d201ac" xmlns:ns3="1e6b20a3-5080-41db-adda-4b1553cc9c15" targetNamespace="http://schemas.microsoft.com/office/2006/metadata/properties" ma:root="true" ma:fieldsID="855b63eff10465694dc0660b8e9a2f70" ns2:_="" ns3:_="">
    <xsd:import namespace="a3d59027-f7c1-488b-abb9-77e838d201ac"/>
    <xsd:import namespace="1e6b20a3-5080-41db-adda-4b1553cc9c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d59027-f7c1-488b-abb9-77e838d201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b20a3-5080-41db-adda-4b1553cc9c1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214D2F-EABA-4D00-BFF0-F9EAEAD11E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AAFDBA-0890-4A61-A2F0-1DB10F45EBC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3d59027-f7c1-488b-abb9-77e838d201ac"/>
    <ds:schemaRef ds:uri="http://schemas.microsoft.com/office/2006/documentManagement/types"/>
    <ds:schemaRef ds:uri="http://schemas.microsoft.com/office/2006/metadata/properties"/>
    <ds:schemaRef ds:uri="1e6b20a3-5080-41db-adda-4b1553cc9c1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0E4969F-B30C-4942-A0CC-B3B3B4D28D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d59027-f7c1-488b-abb9-77e838d201ac"/>
    <ds:schemaRef ds:uri="1e6b20a3-5080-41db-adda-4b1553cc9c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 engelsk</Template>
  <TotalTime>1945</TotalTime>
  <Words>829</Words>
  <Application>Microsoft Office PowerPoint</Application>
  <PresentationFormat>Widescreen</PresentationFormat>
  <Paragraphs>184</Paragraphs>
  <Slides>14</Slides>
  <Notes>13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14</vt:i4>
      </vt:variant>
    </vt:vector>
  </HeadingPairs>
  <TitlesOfParts>
    <vt:vector size="24" baseType="lpstr">
      <vt:lpstr>.AppleSystemUIFont</vt:lpstr>
      <vt:lpstr>Arial</vt:lpstr>
      <vt:lpstr>Calibri</vt:lpstr>
      <vt:lpstr>Calibri-Bold</vt:lpstr>
      <vt:lpstr>Wingdings</vt:lpstr>
      <vt:lpstr>Nofima white</vt:lpstr>
      <vt:lpstr>Nofima blue</vt:lpstr>
      <vt:lpstr>Nofima Green</vt:lpstr>
      <vt:lpstr>Nofima Green/blue</vt:lpstr>
      <vt:lpstr>Nofima Orange/red</vt:lpstr>
      <vt:lpstr>An ocean of untapped potential for new ingredients:  are we ready?</vt:lpstr>
      <vt:lpstr>Norgeskart</vt:lpstr>
      <vt:lpstr>Nofima in numbers</vt:lpstr>
      <vt:lpstr>Department of  Marketing Research</vt:lpstr>
      <vt:lpstr>The project</vt:lpstr>
      <vt:lpstr>BlueCC in short</vt:lpstr>
      <vt:lpstr>Partners</vt:lpstr>
      <vt:lpstr>PowerPoint-presentasjon</vt:lpstr>
      <vt:lpstr>PowerPoint-presentasjon</vt:lpstr>
      <vt:lpstr>WP on Market driven concept development</vt:lpstr>
      <vt:lpstr>WP1: Market driven concept development   </vt:lpstr>
      <vt:lpstr>WP1 Objectives</vt:lpstr>
      <vt:lpstr>Task 1.1: Consumer insight to product concepts</vt:lpstr>
      <vt:lpstr>Task 1.2: Product concepts from marine ingredients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Kick-off BlueCC</dc:title>
  <dc:creator>Runar Gjerp Solstad</dc:creator>
  <cp:lastModifiedBy>Oda Bjørnsborg</cp:lastModifiedBy>
  <cp:revision>38</cp:revision>
  <cp:lastPrinted>2020-06-18T07:08:12Z</cp:lastPrinted>
  <dcterms:created xsi:type="dcterms:W3CDTF">2020-06-15T09:50:44Z</dcterms:created>
  <dcterms:modified xsi:type="dcterms:W3CDTF">2023-05-04T11:30:00Z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0x0101009780A2231D300147B237A65BE6595E9A</vt:lpwstr>
  </property>
</Properties>
</file>